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GRAMIN ORGANIC FOODS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36588" y="2363380"/>
            <a:ext cx="2525933" cy="2525933"/>
          </a:xfrm>
          <a:prstGeom prst="ellipse">
            <a:avLst/>
          </a:prstGeom>
          <a:solidFill>
            <a:schemeClr val="accent1">
              <a:alpha val="5759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66128" y="2487282"/>
            <a:ext cx="1460831" cy="1460831"/>
          </a:xfrm>
          <a:prstGeom prst="ellipse">
            <a:avLst/>
          </a:prstGeom>
          <a:solidFill>
            <a:schemeClr val="accent2">
              <a:alpha val="8342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921963" y="2227569"/>
            <a:ext cx="2242654" cy="2242654"/>
          </a:xfrm>
          <a:prstGeom prst="ellipse">
            <a:avLst/>
          </a:prstGeom>
          <a:solidFill>
            <a:schemeClr val="accent3">
              <a:alpha val="7865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10082" y="3529963"/>
            <a:ext cx="2782692" cy="2782692"/>
          </a:xfrm>
          <a:prstGeom prst="ellipse">
            <a:avLst/>
          </a:prstGeom>
          <a:solidFill>
            <a:schemeClr val="accent4">
              <a:alpha val="6955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98548" y="1575028"/>
            <a:ext cx="2142452" cy="2142452"/>
          </a:xfrm>
          <a:prstGeom prst="ellipse">
            <a:avLst/>
          </a:prstGeom>
          <a:solidFill>
            <a:schemeClr val="accent1">
              <a:alpha val="7595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MARKETING PLAN FY 2026–27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FY 2026–27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50" b="0" i="0">
                <a:solidFill>
                  <a:schemeClr val="tx1"/>
                </a:solidFill>
                <a:latin typeface="+mj-lt"/>
              </a:rPr>
              <a:t>Gramin Organic Foods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Strategy, channels and budget for FY 2026–27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oundRect">
            <a:avLst>
              <a:gd name="adj" fmla="val 3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farmer partners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410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Certified organic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Farmer stories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18859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Higher prices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team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20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Health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Export demand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2200" y="3943350"/>
            <a:ext cx="5257800" cy="1905000"/>
          </a:xfrm>
          <a:prstGeom prst="roundRect">
            <a:avLst>
              <a:gd name="adj" fmla="val 7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Fake organic claims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Supply variability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511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Health-conscious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URBAN PARENTS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 chemical-free food.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Fitness enthusiast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YOUNG ADULT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millets and seeds.</a:t>
            </a:r>
          </a:p>
        </p:txBody>
      </p:sp>
      <p:sp>
        <p:nvSpPr>
          <p:cNvPr id="19" name="Oval 18"/>
          <p:cNvSpPr/>
          <p:nvPr/>
        </p:nvSpPr>
        <p:spPr>
          <a:xfrm>
            <a:off x="8623300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Gift buyer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FESTIVE SHOPPER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premium hampers.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From honest farms to your family table.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Farm-trace QR on every pack.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 4 new cities.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35% repeat orders.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117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5471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2824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60" y="50177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542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9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3">
  <a:themeElements>
    <a:clrScheme name="Morphiq marketing-343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marketing-343">
      <a:majorFont>
        <a:latin typeface="Abril Fatfac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Gramin Organic Foods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