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Diamond 4"/>
          <p:cNvSpPr/>
          <p:nvPr/>
        </p:nvSpPr>
        <p:spPr>
          <a:xfrm rot="727689">
            <a:off x="11172395" y="1487957"/>
            <a:ext cx="375768" cy="375768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3103480">
            <a:off x="8387424" y="1889838"/>
            <a:ext cx="282432" cy="28243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 rot="3212939">
            <a:off x="8911002" y="2919384"/>
            <a:ext cx="283804" cy="283804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2873011">
            <a:off x="8736934" y="2840739"/>
            <a:ext cx="363552" cy="36355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775246">
            <a:off x="9904428" y="3592275"/>
            <a:ext cx="157810" cy="1578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795228">
            <a:off x="10028257" y="3627578"/>
            <a:ext cx="217055" cy="217055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870824">
            <a:off x="11076629" y="915968"/>
            <a:ext cx="238489" cy="238489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3711726">
            <a:off x="10571588" y="1910441"/>
            <a:ext cx="312129" cy="31212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2409772">
            <a:off x="10224430" y="2580486"/>
            <a:ext cx="287042" cy="2870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669976">
            <a:off x="10349238" y="713007"/>
            <a:ext cx="304608" cy="304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616419">
            <a:off x="10377296" y="1045543"/>
            <a:ext cx="318402" cy="3184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814039">
            <a:off x="10551376" y="1737427"/>
            <a:ext cx="190531" cy="190531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2806956">
            <a:off x="8702294" y="1820124"/>
            <a:ext cx="377968" cy="377968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2408122">
            <a:off x="8630260" y="3052952"/>
            <a:ext cx="167552" cy="167552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4331438">
            <a:off x="10314673" y="722310"/>
            <a:ext cx="153039" cy="15303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427659">
            <a:off x="8205234" y="1084542"/>
            <a:ext cx="374759" cy="37475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3751462">
            <a:off x="9743906" y="2928750"/>
            <a:ext cx="357799" cy="357799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336809">
            <a:off x="8862320" y="1011253"/>
            <a:ext cx="272946" cy="27294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4564990">
            <a:off x="9814028" y="1766118"/>
            <a:ext cx="254806" cy="25480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010560">
            <a:off x="10858382" y="3660580"/>
            <a:ext cx="354551" cy="35455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962757">
            <a:off x="10934735" y="1349068"/>
            <a:ext cx="361866" cy="361866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 rot="592265">
            <a:off x="9666011" y="2318803"/>
            <a:ext cx="378620" cy="37862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4177808">
            <a:off x="8212296" y="1906024"/>
            <a:ext cx="240190" cy="240190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2233174">
            <a:off x="11265410" y="3651618"/>
            <a:ext cx="194027" cy="194027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4564761">
            <a:off x="9542024" y="1202289"/>
            <a:ext cx="140097" cy="1400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4359716">
            <a:off x="9249990" y="672337"/>
            <a:ext cx="197337" cy="1973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361426">
            <a:off x="9938476" y="3112948"/>
            <a:ext cx="171515" cy="171515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 rot="1065839">
            <a:off x="10663270" y="2945028"/>
            <a:ext cx="272976" cy="272976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225682">
            <a:off x="11412025" y="2236806"/>
            <a:ext cx="146415" cy="14641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5-Point Star 33"/>
          <p:cNvSpPr/>
          <p:nvPr/>
        </p:nvSpPr>
        <p:spPr>
          <a:xfrm rot="4176659">
            <a:off x="8459847" y="2401506"/>
            <a:ext cx="301291" cy="301291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3355509">
            <a:off x="10947584" y="2845950"/>
            <a:ext cx="354590" cy="35459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3179131">
            <a:off x="10326589" y="2231395"/>
            <a:ext cx="281068" cy="281068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1135733">
            <a:off x="9210187" y="3502003"/>
            <a:ext cx="375582" cy="37558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459651">
            <a:off x="10256954" y="2843187"/>
            <a:ext cx="192580" cy="1925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128760" y="1638300"/>
            <a:ext cx="1371600" cy="13716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MARKETING PLAN FY 2026–27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Brand &amp; Growth Team   ·   FY 2026–27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50" b="0" i="0">
                <a:solidFill>
                  <a:schemeClr val="tx1"/>
                </a:solidFill>
                <a:latin typeface="+mj-lt"/>
              </a:rPr>
              <a:t>Urban Threads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85K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Instagram followers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3.1%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site conversion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shipped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486400" cy="213360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Distinctive prints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 design cycles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57350"/>
            <a:ext cx="5486400" cy="2133600"/>
          </a:xfrm>
          <a:prstGeom prst="roundRect">
            <a:avLst>
              <a:gd name="adj" fmla="val 625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Low brand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Few offline stores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43350"/>
            <a:ext cx="5486400" cy="2133600"/>
          </a:xfrm>
          <a:prstGeom prst="roundRect">
            <a:avLst>
              <a:gd name="adj" fmla="val 625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Festive season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College collaborations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486400" cy="2133600"/>
          </a:xfrm>
          <a:prstGeom prst="roundRect">
            <a:avLst>
              <a:gd name="adj" fmla="val 625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Fast-fashion giants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cotton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589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Ananya, 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COLLEGE STUDENT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trendy, affordable outfits.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5811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Karan, 27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YOUNG PROFESSIONAL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smart casuals.</a:t>
            </a:r>
          </a:p>
        </p:txBody>
      </p:sp>
      <p:sp>
        <p:nvSpPr>
          <p:cNvPr id="20" name="Oval 19"/>
          <p:cNvSpPr/>
          <p:nvPr/>
        </p:nvSpPr>
        <p:spPr>
          <a:xfrm>
            <a:off x="8775700" y="15811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Megha, 34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GIFT BUYER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festive gifts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Wear the city you love.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social reach.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Conversion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Lift conversion to 4%.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Retention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30% repeat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850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2349737">
            <a:off x="9861744" y="4588178"/>
            <a:ext cx="143113" cy="143113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795176">
            <a:off x="10569498" y="1358717"/>
            <a:ext cx="314192" cy="3141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5012920">
            <a:off x="11733153" y="6054542"/>
            <a:ext cx="213100" cy="21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3767923">
            <a:off x="7579970" y="1652929"/>
            <a:ext cx="323751" cy="323751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 rot="1798174">
            <a:off x="7483218" y="3026178"/>
            <a:ext cx="312704" cy="31270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3585447">
            <a:off x="7079405" y="2436916"/>
            <a:ext cx="216575" cy="2165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856583">
            <a:off x="9775811" y="3307750"/>
            <a:ext cx="358936" cy="358936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 rot="2167291">
            <a:off x="7479631" y="5142508"/>
            <a:ext cx="314418" cy="314418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62407">
            <a:off x="9266728" y="3057435"/>
            <a:ext cx="216490" cy="2164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4574824">
            <a:off x="10984440" y="3055398"/>
            <a:ext cx="347702" cy="34770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4738573">
            <a:off x="7931779" y="3059974"/>
            <a:ext cx="344486" cy="344486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316738">
            <a:off x="7141598" y="4248269"/>
            <a:ext cx="207888" cy="207888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202839">
            <a:off x="7615901" y="3490253"/>
            <a:ext cx="139172" cy="13917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3085454">
            <a:off x="6997874" y="1958782"/>
            <a:ext cx="338037" cy="338037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3191009">
            <a:off x="7928220" y="1389127"/>
            <a:ext cx="324163" cy="324163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4178205">
            <a:off x="7119273" y="4552548"/>
            <a:ext cx="377773" cy="37777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3672294">
            <a:off x="7853214" y="1152554"/>
            <a:ext cx="174364" cy="1743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4496261">
            <a:off x="10139656" y="6290814"/>
            <a:ext cx="221095" cy="221095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 rot="181098">
            <a:off x="10563864" y="2732887"/>
            <a:ext cx="283678" cy="28367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5315691">
            <a:off x="7668402" y="3035304"/>
            <a:ext cx="338813" cy="338813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1098402">
            <a:off x="10813288" y="841644"/>
            <a:ext cx="340186" cy="340186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3401125">
            <a:off x="11833886" y="6540597"/>
            <a:ext cx="210521" cy="21052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405500">
            <a:off x="6850153" y="2250040"/>
            <a:ext cx="302251" cy="30225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 rot="4579729">
            <a:off x="8078899" y="5967119"/>
            <a:ext cx="368126" cy="368126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2585736">
            <a:off x="11048671" y="3671829"/>
            <a:ext cx="351092" cy="351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4384241">
            <a:off x="8298128" y="5861260"/>
            <a:ext cx="271393" cy="27139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4801183">
            <a:off x="9268462" y="252647"/>
            <a:ext cx="207945" cy="207945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2791879">
            <a:off x="7639863" y="1136850"/>
            <a:ext cx="223137" cy="22313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5-Point Star 32"/>
          <p:cNvSpPr/>
          <p:nvPr/>
        </p:nvSpPr>
        <p:spPr>
          <a:xfrm rot="939459">
            <a:off x="6840184" y="5269067"/>
            <a:ext cx="205880" cy="20588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2661468">
            <a:off x="9476507" y="5576142"/>
            <a:ext cx="237029" cy="23702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631114">
            <a:off x="8560440" y="612535"/>
            <a:ext cx="145511" cy="1455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3668699">
            <a:off x="6765549" y="1764800"/>
            <a:ext cx="348252" cy="348252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4521122">
            <a:off x="7302524" y="6310273"/>
            <a:ext cx="289207" cy="289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3313408">
            <a:off x="11193779" y="3688002"/>
            <a:ext cx="146342" cy="1463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51520" y="2331720"/>
            <a:ext cx="2194560" cy="219456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44">
  <a:themeElements>
    <a:clrScheme name="Morphiq marketing-344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marketing-344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Threads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