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0" y="619125"/>
            <a:ext cx="1047750" cy="1047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0" y="2286000"/>
            <a:ext cx="104775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-1047750" y="2286000"/>
            <a:ext cx="209550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204912" y="342900"/>
            <a:ext cx="733425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0" y="0"/>
            <a:ext cx="20955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0" y="2286000"/>
            <a:ext cx="20955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095500" y="619125"/>
            <a:ext cx="1047750" cy="10477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95500" y="2286000"/>
            <a:ext cx="104775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2095500" y="2286000"/>
            <a:ext cx="1047750" cy="4572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2095500" y="4572000"/>
            <a:ext cx="104775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2026–27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Gramin Organic Foods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62000" y="18859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94200" y="18859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026400" y="1885950"/>
            <a:ext cx="3403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62000" y="3981450"/>
            <a:ext cx="3403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394200" y="39814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farmer partners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Certified organic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Farmer stories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Higher prices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team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Health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Export demand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Fake organic claims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Supply variability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Health-conscious 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URBAN 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 chemical-free food.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Fitness enthusiast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YOUNG ADULT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millets and seeds.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Gift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FESTIVE SHOPPER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premium hampers.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From honest farms to your family table.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9">
  <a:themeElements>
    <a:clrScheme name="Morphiq marketing-349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marketing-349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Gramin Organic Foods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