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ANNAPURNA FOOD BANK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8448675" y="2669286"/>
            <a:ext cx="2066925" cy="186690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168223" y="4268914"/>
            <a:ext cx="294704" cy="866775"/>
          </a:xfrm>
          <a:prstGeom prst="roundRect">
            <a:avLst>
              <a:gd name="adj" fmla="val 1292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82188" y="4554950"/>
            <a:ext cx="866775" cy="294704"/>
          </a:xfrm>
          <a:prstGeom prst="roundRect">
            <a:avLst>
              <a:gd name="adj" fmla="val 1292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848600" y="5763006"/>
            <a:ext cx="833438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682038" y="5232654"/>
            <a:ext cx="200024" cy="53035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882062" y="5232654"/>
            <a:ext cx="200026" cy="88392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082088" y="4879086"/>
            <a:ext cx="200024" cy="1237488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282112" y="4879086"/>
            <a:ext cx="233363" cy="88392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9515475" y="5763006"/>
            <a:ext cx="1666875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948575" y="2348556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838637" y="2632930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535296" y="2748242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128604" y="2199359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400087" y="2193088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05754" y="2633153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FOUNDATION OVERVIEW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WORKING 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Delhi NCR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SINCE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2015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REGISTRATION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400" b="1" i="0">
                <a:solidFill>
                  <a:schemeClr val="tx1"/>
                </a:solidFill>
                <a:latin typeface="+mj-lt"/>
                <a:cs typeface="+mj-cs"/>
              </a:rPr>
              <a:t>Annapurna Food Bank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Ending hunger by rescuing surplus food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The need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Our work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Get involved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766132" y="1600459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06585" y="55225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88114" y="82367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81343" y="1146725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62855" y="131219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419304" y="1777399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The need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Tonnes of good food are wasted daily while many families go hungry.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Why we exist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Community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Tonnes of good food are wasted daily while many families go hungry.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476607" y="63961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953106" y="1034258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804181" y="1883902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446185" y="1123851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145687" y="1387654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866040" y="396096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Our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Food rescue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Collect surplus from events and kitchens.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Community kitchens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Hot meals daily.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Ration kits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Monthly kits for families.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Listen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Community meetings and surveys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Partner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Local volunteers and schools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Programmes with clear goals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Measure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930779" y="41150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781284" y="131751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624614" y="1715130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925447" y="627447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857129" y="132738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466309" y="1001117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Impact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2.4 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meals served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180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partner kitchens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6,500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families supported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Our impact so far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Reach has grown steadily as we added volunteers and partner schools.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People reached each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  <a:cs typeface="+mj-cs"/>
              </a:rPr>
              <a:t>The ration kit got us through the hardest months.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376718" y="201301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729105" y="2041498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291333" y="986023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955839" y="1383275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589585" y="70393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574481" y="179945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Get involved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78%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Programmes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Training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Operations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Fundraising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Where your money goes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Donate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₹1,000 supports one child for a month.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Volunteer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Give a few hours every weekend.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Partner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How you can help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contact@yourfoundation.org   ·   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  <a:cs typeface="+mj-cs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275">
  <a:themeElements>
    <a:clrScheme name="Morphiq ngo-275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ngo-275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Annapurna Food Bank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