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EARTH COLLECTIVE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EARTH COLLECTIVE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EARTH COLLECTIVE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EARTH COLLECTIVE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993380" y="2004060"/>
            <a:ext cx="2598420" cy="23469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155098" y="3387090"/>
            <a:ext cx="370484" cy="1089660"/>
          </a:xfrm>
          <a:prstGeom prst="roundRect">
            <a:avLst>
              <a:gd name="adj" fmla="val 1028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795510" y="3746678"/>
            <a:ext cx="1089660" cy="370484"/>
          </a:xfrm>
          <a:prstGeom prst="roundRect">
            <a:avLst>
              <a:gd name="adj" fmla="val 1028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7239000" y="4937760"/>
            <a:ext cx="104775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286750" y="4434840"/>
            <a:ext cx="251460" cy="50292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8538210" y="4434840"/>
            <a:ext cx="251460" cy="8382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789670" y="4099560"/>
            <a:ext cx="251460" cy="117348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041130" y="4099560"/>
            <a:ext cx="293370" cy="8382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334500" y="4937760"/>
            <a:ext cx="20955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1092832" y="2043547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891599" y="1559592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687687" y="1653409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275502" y="2206204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85971" y="1869460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408165" y="2492917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FOUNDATION OVERVIEW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WORKING 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Bengaluru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SINCE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REGISTRATION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Green Earth Collective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Urban tree planting and lake restoration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52197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The need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85950"/>
            <a:ext cx="52197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Our work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2000" y="3981450"/>
            <a:ext cx="52197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197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Get involved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800" b="1" i="0">
                <a:solidFill>
                  <a:schemeClr val="tx1"/>
                </a:solidFill>
                <a:latin typeface="+mj-lt"/>
              </a:rPr>
              <a:t>The city has lost much of its tree cover and many lakes are polluted.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we exist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NEED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The city has lost much of its tree cover and many lakes are polluted.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OUR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Tree drives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saplings with care plans.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Lake clean-ups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Volunteer weekends.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School clubs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Eco-clubs in schools.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OUR WORK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48,000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trees planted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lakes restored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950" b="1" i="0">
                <a:solidFill>
                  <a:schemeClr val="accent1"/>
                </a:solidFill>
                <a:latin typeface="+mj-lt"/>
              </a:rPr>
              <a:t>12,000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volunteers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Our lake has birds again. My children count them every Sunday.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PROGRAMME PARTICIPANT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TRANSPARENCY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60" y="28956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37147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45339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GET INVOLVED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693152" y="1097280"/>
            <a:ext cx="3401568" cy="3072384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523037" y="3538728"/>
            <a:ext cx="484998" cy="1426464"/>
          </a:xfrm>
          <a:prstGeom prst="roundRect">
            <a:avLst>
              <a:gd name="adj" fmla="val 785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052304" y="4009461"/>
            <a:ext cx="1426464" cy="484998"/>
          </a:xfrm>
          <a:prstGeom prst="roundRect">
            <a:avLst>
              <a:gd name="adj" fmla="val 785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705600" y="5897880"/>
            <a:ext cx="137160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077200" y="5074920"/>
            <a:ext cx="329184" cy="82296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8406384" y="5074920"/>
            <a:ext cx="329184" cy="13716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735568" y="4526280"/>
            <a:ext cx="329184" cy="192024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064752" y="4526280"/>
            <a:ext cx="384048" cy="13716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448800" y="5897880"/>
            <a:ext cx="274320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7767791" y="1043873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59695" y="1004264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484371" y="1661627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372971" y="1549352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592734" y="874610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94566" y="1788264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contact@yourfoundation.org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277">
  <a:themeElements>
    <a:clrScheme name="Morphiq ngo-277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ngo-277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Earth Collective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