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ASHA LEARNING FOUNDATION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ASHA LEARNING FOUNDATION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ASHA LEARNING FOUNDATION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ASHA LEARNING FOUNDATION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15200" y="411480"/>
            <a:ext cx="891540" cy="8915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840604"/>
            <a:ext cx="12192000" cy="2588396"/>
          </a:xfrm>
          <a:custGeom>
            <a:avLst/>
            <a:gdLst/>
            <a:ahLst/>
            <a:cxnLst/>
            <a:rect l="l" t="t" r="r" b="b"/>
            <a:pathLst>
              <a:path w="12192000" h="2588396">
                <a:moveTo>
                  <a:pt x="0" y="2588396"/>
                </a:moveTo>
                <a:lnTo>
                  <a:pt x="0" y="976766"/>
                </a:lnTo>
                <a:lnTo>
                  <a:pt x="3048000" y="0"/>
                </a:lnTo>
                <a:lnTo>
                  <a:pt x="6096000" y="976766"/>
                </a:lnTo>
                <a:lnTo>
                  <a:pt x="9144000" y="33333"/>
                </a:lnTo>
                <a:lnTo>
                  <a:pt x="12192000" y="976766"/>
                </a:lnTo>
                <a:lnTo>
                  <a:pt x="12192000" y="2588396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1459289"/>
            <a:ext cx="12192000" cy="1969711"/>
          </a:xfrm>
          <a:custGeom>
            <a:avLst/>
            <a:gdLst/>
            <a:ahLst/>
            <a:cxnLst/>
            <a:rect l="l" t="t" r="r" b="b"/>
            <a:pathLst>
              <a:path w="12192000" h="1969711">
                <a:moveTo>
                  <a:pt x="0" y="1969711"/>
                </a:moveTo>
                <a:lnTo>
                  <a:pt x="0" y="872431"/>
                </a:lnTo>
                <a:lnTo>
                  <a:pt x="3048000" y="494976"/>
                </a:lnTo>
                <a:lnTo>
                  <a:pt x="6096000" y="872431"/>
                </a:lnTo>
                <a:lnTo>
                  <a:pt x="9144000" y="0"/>
                </a:lnTo>
                <a:lnTo>
                  <a:pt x="12192000" y="872431"/>
                </a:lnTo>
                <a:lnTo>
                  <a:pt x="12192000" y="1969711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2309796"/>
            <a:ext cx="12192000" cy="1119204"/>
          </a:xfrm>
          <a:custGeom>
            <a:avLst/>
            <a:gdLst/>
            <a:ahLst/>
            <a:cxnLst/>
            <a:rect l="l" t="t" r="r" b="b"/>
            <a:pathLst>
              <a:path w="12192000" h="1119204">
                <a:moveTo>
                  <a:pt x="0" y="1119204"/>
                </a:moveTo>
                <a:lnTo>
                  <a:pt x="0" y="536274"/>
                </a:lnTo>
                <a:lnTo>
                  <a:pt x="3048000" y="0"/>
                </a:lnTo>
                <a:lnTo>
                  <a:pt x="6096000" y="536274"/>
                </a:lnTo>
                <a:lnTo>
                  <a:pt x="9144000" y="138382"/>
                </a:lnTo>
                <a:lnTo>
                  <a:pt x="12192000" y="536274"/>
                </a:lnTo>
                <a:lnTo>
                  <a:pt x="12192000" y="1119204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Rural Rajasthan   ·   2014   ·   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Asha Learning Foundation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Quality education for children in rural schools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Many children finish primary school without being able to read fluently.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we exist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Many children finish primary school without being able to read fluently.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Reading camps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Daily reading sessions in village schools.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Digital classrooms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Tablets and offline learning content.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Teacher support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mentoring for teachers.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8,900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children in our programmes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partner schools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reading progress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I can now read stories to my little brother every night.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contact@yourfoundation.org   ·   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445">
  <a:themeElements>
    <a:clrScheme name="Morphiq ngo-445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ngo-445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Asha Learning Foundation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