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ANNAPURNA FOOD BANK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ANNAPURNA FOOD BANK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ANNAPURNA FOOD BANK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ANNAPURNA FOOD BANK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1836420"/>
            <a:ext cx="1089660" cy="10896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239000" y="2454631"/>
            <a:ext cx="4191000" cy="3069869"/>
          </a:xfrm>
          <a:custGeom>
            <a:avLst/>
            <a:gdLst/>
            <a:ahLst/>
            <a:cxnLst/>
            <a:rect l="l" t="t" r="r" b="b"/>
            <a:pathLst>
              <a:path w="4191000" h="3069869">
                <a:moveTo>
                  <a:pt x="0" y="3069869"/>
                </a:moveTo>
                <a:lnTo>
                  <a:pt x="0" y="1100099"/>
                </a:lnTo>
                <a:lnTo>
                  <a:pt x="1047750" y="251099"/>
                </a:lnTo>
                <a:lnTo>
                  <a:pt x="2095500" y="1100099"/>
                </a:lnTo>
                <a:lnTo>
                  <a:pt x="3143250" y="0"/>
                </a:lnTo>
                <a:lnTo>
                  <a:pt x="4191000" y="1100099"/>
                </a:lnTo>
                <a:lnTo>
                  <a:pt x="4191000" y="3069869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239000" y="3207231"/>
            <a:ext cx="4191000" cy="2317269"/>
          </a:xfrm>
          <a:custGeom>
            <a:avLst/>
            <a:gdLst/>
            <a:ahLst/>
            <a:cxnLst/>
            <a:rect l="l" t="t" r="r" b="b"/>
            <a:pathLst>
              <a:path w="4191000" h="2317269">
                <a:moveTo>
                  <a:pt x="0" y="2317269"/>
                </a:moveTo>
                <a:lnTo>
                  <a:pt x="0" y="976149"/>
                </a:lnTo>
                <a:lnTo>
                  <a:pt x="1047750" y="0"/>
                </a:lnTo>
                <a:lnTo>
                  <a:pt x="2095500" y="976149"/>
                </a:lnTo>
                <a:lnTo>
                  <a:pt x="3143250" y="391609"/>
                </a:lnTo>
                <a:lnTo>
                  <a:pt x="4191000" y="976149"/>
                </a:lnTo>
                <a:lnTo>
                  <a:pt x="4191000" y="2317269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239000" y="4197937"/>
            <a:ext cx="4191000" cy="1326563"/>
          </a:xfrm>
          <a:custGeom>
            <a:avLst/>
            <a:gdLst/>
            <a:ahLst/>
            <a:cxnLst/>
            <a:rect l="l" t="t" r="r" b="b"/>
            <a:pathLst>
              <a:path w="4191000" h="1326563">
                <a:moveTo>
                  <a:pt x="0" y="1326563"/>
                </a:moveTo>
                <a:lnTo>
                  <a:pt x="0" y="614093"/>
                </a:lnTo>
                <a:lnTo>
                  <a:pt x="1047750" y="0"/>
                </a:lnTo>
                <a:lnTo>
                  <a:pt x="2095500" y="614093"/>
                </a:lnTo>
                <a:lnTo>
                  <a:pt x="3143250" y="7243"/>
                </a:lnTo>
                <a:lnTo>
                  <a:pt x="4191000" y="614093"/>
                </a:lnTo>
                <a:lnTo>
                  <a:pt x="4191000" y="1326563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FOUNDATION OVERVIEW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WORKING 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Lucknow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SINCE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REGISTRATION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Annapurna Food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one in our city sleeps hungry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Tonnes of good food are wasted every day while families go hungry.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we exist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 rescue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Collecting surplus from events and hotels.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Community kitchens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Hot meals in five neighbourhoods.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Ration kits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Monthly kits for vulnerable families.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10" name="Oval 9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5" name="Oval 14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20" name="Oval 19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2.4 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meals served last year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volunteers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partner restaurants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 monthly ration kit carried us through the hardest months.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278">
  <a:themeElements>
    <a:clrScheme name="Morphiq ngo-278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ngo-278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Annapurna Food Bank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