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392973" y="2232660"/>
            <a:ext cx="2007870" cy="18135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844289" y="3301365"/>
            <a:ext cx="286283" cy="842010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566425" y="3579228"/>
            <a:ext cx="842010" cy="286283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559040" y="4499610"/>
            <a:ext cx="115824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717280" y="4110990"/>
            <a:ext cx="277978" cy="38862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995258" y="4110990"/>
            <a:ext cx="277977" cy="6477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273235" y="3851910"/>
            <a:ext cx="277978" cy="90678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551213" y="3851910"/>
            <a:ext cx="324307" cy="6477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875520" y="4499610"/>
            <a:ext cx="231648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10447862" y="2396391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832352" y="264838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101182" y="2338283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17855" y="2248224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536372" y="231374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11082" y="2251603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FOUNDATION OVERVIEW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Bengaluru   ·   2016   ·   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450" b="1" i="0">
                <a:solidFill>
                  <a:schemeClr val="bg1"/>
                </a:solidFill>
                <a:latin typeface="+mj-lt"/>
              </a:rPr>
              <a:t>Hariyali Green Mission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Restoring urban forests and lakes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The need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tx1"/>
                </a:solidFill>
                <a:latin typeface="+mj-lt"/>
              </a:rPr>
              <a:t>Our cities are losing green cover and lakes at an alarming rate.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NEED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Our cities are losing green cover and lakes at an alarming rate.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Our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Urban forests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native plantations.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revival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Clean-ups and wetland restoration.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schools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Nature clubs and nurseries.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700" b="1" i="0">
                <a:solidFill>
                  <a:schemeClr val="accent1"/>
                </a:solidFill>
                <a:latin typeface="+mj-lt"/>
              </a:rPr>
              <a:t>55,000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trees planted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revived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green schools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The lake near our home is alive with birds again.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Get involved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TRANSPARENCY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GET INVOLVED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chemeClr val="bg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40">
  <a:themeElements>
    <a:clrScheme name="Morphiq ngo-440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ngo-440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Hariyali Green Mission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