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19950" y="685800"/>
            <a:ext cx="4286250" cy="6172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10450" y="876300"/>
            <a:ext cx="3905250" cy="59817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96450" y="2626614"/>
            <a:ext cx="866775" cy="86677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696200" y="3729294"/>
            <a:ext cx="3333750" cy="2652456"/>
          </a:xfrm>
          <a:custGeom>
            <a:avLst/>
            <a:gdLst/>
            <a:ahLst/>
            <a:cxnLst/>
            <a:rect l="l" t="t" r="r" b="b"/>
            <a:pathLst>
              <a:path w="3333750" h="2652456">
                <a:moveTo>
                  <a:pt x="0" y="2652456"/>
                </a:moveTo>
                <a:lnTo>
                  <a:pt x="0" y="646872"/>
                </a:lnTo>
                <a:lnTo>
                  <a:pt x="833438" y="0"/>
                </a:lnTo>
                <a:lnTo>
                  <a:pt x="1666875" y="646872"/>
                </a:lnTo>
                <a:lnTo>
                  <a:pt x="2500312" y="257126"/>
                </a:lnTo>
                <a:lnTo>
                  <a:pt x="3333750" y="646872"/>
                </a:lnTo>
                <a:lnTo>
                  <a:pt x="3333750" y="2652456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696200" y="3952002"/>
            <a:ext cx="3333750" cy="2429748"/>
          </a:xfrm>
          <a:custGeom>
            <a:avLst/>
            <a:gdLst/>
            <a:ahLst/>
            <a:cxnLst/>
            <a:rect l="l" t="t" r="r" b="b"/>
            <a:pathLst>
              <a:path w="3333750" h="2429748">
                <a:moveTo>
                  <a:pt x="0" y="2429748"/>
                </a:moveTo>
                <a:lnTo>
                  <a:pt x="0" y="1064244"/>
                </a:lnTo>
                <a:lnTo>
                  <a:pt x="833438" y="0"/>
                </a:lnTo>
                <a:lnTo>
                  <a:pt x="1666875" y="1064244"/>
                </a:lnTo>
                <a:lnTo>
                  <a:pt x="2500312" y="530098"/>
                </a:lnTo>
                <a:lnTo>
                  <a:pt x="3333750" y="1064244"/>
                </a:lnTo>
                <a:lnTo>
                  <a:pt x="3333750" y="2429748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96200" y="4393104"/>
            <a:ext cx="3333750" cy="1988646"/>
          </a:xfrm>
          <a:custGeom>
            <a:avLst/>
            <a:gdLst/>
            <a:ahLst/>
            <a:cxnLst/>
            <a:rect l="l" t="t" r="r" b="b"/>
            <a:pathLst>
              <a:path w="3333750" h="1988646">
                <a:moveTo>
                  <a:pt x="0" y="1988646"/>
                </a:moveTo>
                <a:lnTo>
                  <a:pt x="0" y="1263222"/>
                </a:lnTo>
                <a:lnTo>
                  <a:pt x="833438" y="222131"/>
                </a:lnTo>
                <a:lnTo>
                  <a:pt x="1666875" y="1263222"/>
                </a:lnTo>
                <a:lnTo>
                  <a:pt x="2500312" y="0"/>
                </a:lnTo>
                <a:lnTo>
                  <a:pt x="3333750" y="1263222"/>
                </a:lnTo>
                <a:lnTo>
                  <a:pt x="3333750" y="1988646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FOUNDATION OVERVIEW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WORKING 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Bengaluru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17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SINCE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17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49800" y="57340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REGISTRATION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49800" y="59245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000" b="1" i="0">
                <a:solidFill>
                  <a:schemeClr val="tx1"/>
                </a:solidFill>
                <a:latin typeface="+mj-lt"/>
              </a:rPr>
              <a:t>Green Earth Collective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Urban tree planting and lake restoration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1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The need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The city has lost much of its tree cover and many lakes are polluted.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we exist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The city has lost much of its tree cover and many lakes are polluted.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2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Our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Tree drives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saplings with care plans.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Lake clean-ups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Volunteer weekends.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School clubs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Eco-clubs in schools.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ectangle 7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550" b="1" i="0">
                <a:solidFill>
                  <a:schemeClr val="accent2"/>
                </a:solidFill>
                <a:latin typeface="+mj-lt"/>
              </a:rPr>
              <a:t>48,000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trees planted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lakes restored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900" b="1" i="0">
                <a:solidFill>
                  <a:schemeClr val="accent2"/>
                </a:solidFill>
                <a:latin typeface="+mj-lt"/>
              </a:rPr>
              <a:t>12,000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volunteers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Our lake has birds again. My children count them every Sunday.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98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Get involved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997440" y="822960"/>
            <a:ext cx="1426464" cy="142646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705600" y="2027082"/>
            <a:ext cx="5486400" cy="4830918"/>
          </a:xfrm>
          <a:custGeom>
            <a:avLst/>
            <a:gdLst/>
            <a:ahLst/>
            <a:cxnLst/>
            <a:rect l="l" t="t" r="r" b="b"/>
            <a:pathLst>
              <a:path w="5486400" h="4830918">
                <a:moveTo>
                  <a:pt x="0" y="4830918"/>
                </a:moveTo>
                <a:lnTo>
                  <a:pt x="0" y="1607658"/>
                </a:lnTo>
                <a:lnTo>
                  <a:pt x="1371600" y="670009"/>
                </a:lnTo>
                <a:lnTo>
                  <a:pt x="2743200" y="1607658"/>
                </a:lnTo>
                <a:lnTo>
                  <a:pt x="4114800" y="0"/>
                </a:lnTo>
                <a:lnTo>
                  <a:pt x="5486400" y="1607658"/>
                </a:lnTo>
                <a:lnTo>
                  <a:pt x="5486400" y="4830918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705600" y="3661584"/>
            <a:ext cx="5486400" cy="3196416"/>
          </a:xfrm>
          <a:custGeom>
            <a:avLst/>
            <a:gdLst/>
            <a:ahLst/>
            <a:cxnLst/>
            <a:rect l="l" t="t" r="r" b="b"/>
            <a:pathLst>
              <a:path w="5486400" h="3196416">
                <a:moveTo>
                  <a:pt x="0" y="3196416"/>
                </a:moveTo>
                <a:lnTo>
                  <a:pt x="0" y="1001856"/>
                </a:lnTo>
                <a:lnTo>
                  <a:pt x="1371600" y="0"/>
                </a:lnTo>
                <a:lnTo>
                  <a:pt x="2743200" y="1001856"/>
                </a:lnTo>
                <a:lnTo>
                  <a:pt x="4114800" y="512007"/>
                </a:lnTo>
                <a:lnTo>
                  <a:pt x="5486400" y="1001856"/>
                </a:lnTo>
                <a:lnTo>
                  <a:pt x="5486400" y="3196416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705600" y="4519226"/>
            <a:ext cx="5486400" cy="2338774"/>
          </a:xfrm>
          <a:custGeom>
            <a:avLst/>
            <a:gdLst/>
            <a:ahLst/>
            <a:cxnLst/>
            <a:rect l="l" t="t" r="r" b="b"/>
            <a:pathLst>
              <a:path w="5486400" h="2338774">
                <a:moveTo>
                  <a:pt x="0" y="2338774"/>
                </a:moveTo>
                <a:lnTo>
                  <a:pt x="0" y="1172914"/>
                </a:lnTo>
                <a:lnTo>
                  <a:pt x="1371600" y="617387"/>
                </a:lnTo>
                <a:lnTo>
                  <a:pt x="2743200" y="1172914"/>
                </a:lnTo>
                <a:lnTo>
                  <a:pt x="4114800" y="0"/>
                </a:lnTo>
                <a:lnTo>
                  <a:pt x="5486400" y="1172914"/>
                </a:lnTo>
                <a:lnTo>
                  <a:pt x="5486400" y="2338774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contact@yourfoundation.org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439">
  <a:themeElements>
    <a:clrScheme name="Morphiq ngo-439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ngo-439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Earth Collective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