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People reached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1200</c:v>
                </c:pt>
                <c:pt idx="1">
                  <c:v>2600</c:v>
                </c:pt>
                <c:pt idx="2">
                  <c:v>4100</c:v>
                </c:pt>
                <c:pt idx="3">
                  <c:v>6300</c:v>
                </c:pt>
                <c:pt idx="4">
                  <c:v>8900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Programmes</c:v>
                </c:pt>
                <c:pt idx="1">
                  <c:v>Training</c:v>
                </c:pt>
                <c:pt idx="2">
                  <c:v>Operations</c:v>
                </c:pt>
                <c:pt idx="3">
                  <c:v>Fundraising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78</c:v>
                </c:pt>
                <c:pt idx="1">
                  <c:v>10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SAKSHAM WOMEN'S NETWORK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SAKSHAM WOMEN'S NETWORK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SAKSHAM WOMEN'S NETWORK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SAKSHAM WOMEN'S NETWORK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art 4"/>
          <p:cNvSpPr/>
          <p:nvPr/>
        </p:nvSpPr>
        <p:spPr>
          <a:xfrm>
            <a:off x="7993380" y="2004060"/>
            <a:ext cx="2598420" cy="2346960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155098" y="3387090"/>
            <a:ext cx="370484" cy="1089660"/>
          </a:xfrm>
          <a:prstGeom prst="roundRect">
            <a:avLst>
              <a:gd name="adj" fmla="val 10283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795510" y="3746678"/>
            <a:ext cx="1089660" cy="370484"/>
          </a:xfrm>
          <a:prstGeom prst="roundRect">
            <a:avLst>
              <a:gd name="adj" fmla="val 10283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7239000" y="4937760"/>
            <a:ext cx="104775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8286750" y="4434840"/>
            <a:ext cx="251460" cy="50292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8538210" y="4434840"/>
            <a:ext cx="251460" cy="8382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789670" y="4099560"/>
            <a:ext cx="251460" cy="117348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9041130" y="4099560"/>
            <a:ext cx="293370" cy="8382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334500" y="4937760"/>
            <a:ext cx="209550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10908664" y="2546003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842036" y="1772259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055531" y="2584248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603599" y="1790265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787018" y="2520766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84201" y="2483606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34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FOUNDATION OVERVIEW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3400" y="58864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WORKING 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3400" y="60769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Madhya Pradesh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38400" y="58864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SINCE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38400" y="60769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2012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43400" y="58864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REGISTRATION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43400" y="60769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Registered charitable trust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800" b="0" i="0">
                <a:solidFill>
                  <a:schemeClr val="tx1"/>
                </a:solidFill>
                <a:latin typeface="+mj-lt"/>
              </a:rPr>
              <a:t>Saksham Women's Network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Skills and livelihoods for rural women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The need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Our work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Impact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Get involved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Many rural women lack access to skills, credit and markets.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we exist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THE NEED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Community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Many rural women lack access to skills, credit and markets.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Families in the communities we serve face this every day. Our programmes work with local volunteers and partners to create lasting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The challenge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OUR WORK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Skill centres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Tailoring, computers, crafts.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Self-help groups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Savings and micro-credit.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Market access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Selling products online.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Our programmes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OUR WORK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Community meetings and surveys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Local volunteers and schools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Programmes with clear goals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Track outcomes and report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Our approach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IMPACT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11,000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women trained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180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self-help groups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026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 3.2 Cr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in member savings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Programme figures shown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Our impact so far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IMPACT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Reach has grown steadily as we added volunteers and partner schools.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People reached each year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76400" y="2190750"/>
            <a:ext cx="88392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I run my own tailoring unit now and employ four women.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76400" y="4857750"/>
            <a:ext cx="8839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PROGRAMME PARTICIPANT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TRANSPARENCY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8504" y="18478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78%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Programmes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8504" y="26670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Training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8504" y="34861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8504" y="43053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Fundraising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Where your money goes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GET INVOLVED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Donate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₹1,000 supports one child for a month.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Volunteer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Give a few hours every weekend.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your company's CSR to the field.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How you can help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contact@yourfoundation.org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5626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+91 99999 00000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</a:rPr>
              <a:t>Together, we can do more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Join us — every contribution counts.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ngo-442">
  <a:themeElements>
    <a:clrScheme name="Morphiq ngo-442">
      <a:dk1>
        <a:srgbClr val="E8F3EE"/>
      </a:dk1>
      <a:lt1>
        <a:srgbClr val="0B2B26"/>
      </a:lt1>
      <a:dk2>
        <a:srgbClr val="9DBCB2"/>
      </a:dk2>
      <a:lt2>
        <a:srgbClr val="163832"/>
      </a:lt2>
      <a:accent1>
        <a:srgbClr val="DAF7A6"/>
      </a:accent1>
      <a:accent2>
        <a:srgbClr val="FFC300"/>
      </a:accent2>
      <a:accent3>
        <a:srgbClr val="FF5733"/>
      </a:accent3>
      <a:accent4>
        <a:srgbClr val="8EE3EF"/>
      </a:accent4>
      <a:accent5>
        <a:srgbClr val="30503D"/>
      </a:accent5>
      <a:accent6>
        <a:srgbClr val="2E4B46"/>
      </a:accent6>
      <a:hlink>
        <a:srgbClr val="DAF7A6"/>
      </a:hlink>
      <a:folHlink>
        <a:srgbClr val="FFC300"/>
      </a:folHlink>
    </a:clrScheme>
    <a:fontScheme name="Morphiq ngo-442">
      <a:majorFont>
        <a:latin typeface="Instrument Serif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Saksham Women's Network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