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JAL SEVA TRUST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JAL SEVA TRUST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JAL SEVA TRUST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JAL SEVA TRUST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8717280" y="2200275"/>
            <a:ext cx="53109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Oval 6"/>
          <p:cNvSpPr/>
          <p:nvPr/>
        </p:nvSpPr>
        <p:spPr>
          <a:xfrm rot="19320000">
            <a:off x="845301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78464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453018" y="262128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784641" y="262128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45301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78464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453018" y="333375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784641" y="333375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45301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78464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9320000">
            <a:off x="8453018" y="404622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2280000">
            <a:off x="8784641" y="404622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 flipH="1" flipV="1">
            <a:off x="9853636" y="2200275"/>
            <a:ext cx="21884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Oval 19"/>
          <p:cNvSpPr/>
          <p:nvPr/>
        </p:nvSpPr>
        <p:spPr>
          <a:xfrm rot="19320000">
            <a:off x="961125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94288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611258" y="262128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942881" y="262128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61125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94288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611258" y="333375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942881" y="333375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61125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94288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9320000">
            <a:off x="9611258" y="404622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2280000">
            <a:off x="9942881" y="404622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V="1">
            <a:off x="11033760" y="2200275"/>
            <a:ext cx="173747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3" name="Oval 32"/>
          <p:cNvSpPr/>
          <p:nvPr/>
        </p:nvSpPr>
        <p:spPr>
          <a:xfrm rot="19320000">
            <a:off x="1076949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110112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769498" y="262128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1101121" y="262128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76949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110112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769498" y="333375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1101121" y="333375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76949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110112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320000">
            <a:off x="10769498" y="404622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280000">
            <a:off x="11101121" y="404622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FOUNDATION OVERVIEW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Marathwada, Maharashtra   ·   2011   ·   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</a:rPr>
              <a:t>Jal Seva Trust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Clean drinking water for every village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5400675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657350"/>
            <a:ext cx="5400675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7925" y="1657350"/>
            <a:ext cx="5400675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57925" y="1657350"/>
            <a:ext cx="5400675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86525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650" y="3981450"/>
            <a:ext cx="5400675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8650" y="3981450"/>
            <a:ext cx="5400675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250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57925" y="3981450"/>
            <a:ext cx="5400675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57925" y="3981450"/>
            <a:ext cx="5400675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86525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The need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Women in drought-hit villages still walk hours every day to fetch water.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we exist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NEED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Women in drought-hit villages still walk hours every day to fetch water.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Our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OUR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Rainwater harvesting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dams and recharge pits.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ATMs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Purified water at low cost.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committees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Village-led maintenance.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OUR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865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657350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0234" y="1657350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52550" y="2738438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2865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865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0650" y="2738438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0234" y="2738438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52550" y="3819525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2865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865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0650" y="3819525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20234" y="3819525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52550" y="4900612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2865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865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0650" y="4900612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20234" y="4900612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villages with safe water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1.2 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people benefitting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 hrs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saved per family daily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IMPACT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girls go to school now instead of walking for water.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Get involved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TRANSPARENCY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GET INVOLVED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48">
  <a:themeElements>
    <a:clrScheme name="Morphiq ngo-448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ngo-448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Jal Seva Trust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