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EARTH COLLECTIVE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EARTH COLLECTIVE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EARTH COLLECTIVE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 EARTH COLLECTIVE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H="1" flipV="1">
            <a:off x="3021473" y="514350"/>
            <a:ext cx="26527" cy="27432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Oval 5"/>
          <p:cNvSpPr/>
          <p:nvPr/>
        </p:nvSpPr>
        <p:spPr>
          <a:xfrm rot="19320000">
            <a:off x="2768194" y="582930"/>
            <a:ext cx="208483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280000">
            <a:off x="3119323" y="582930"/>
            <a:ext cx="208483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19320000">
            <a:off x="2768194" y="960120"/>
            <a:ext cx="208483" cy="5486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280000">
            <a:off x="3119323" y="960120"/>
            <a:ext cx="208483" cy="5486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9320000">
            <a:off x="2768194" y="1337310"/>
            <a:ext cx="208483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280000">
            <a:off x="3119323" y="1337310"/>
            <a:ext cx="208483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9320000">
            <a:off x="2768194" y="1714500"/>
            <a:ext cx="208483" cy="5486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280000">
            <a:off x="3119323" y="1714500"/>
            <a:ext cx="208483" cy="5486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9320000">
            <a:off x="2768194" y="2091690"/>
            <a:ext cx="208483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280000">
            <a:off x="3119323" y="2091690"/>
            <a:ext cx="208483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9320000">
            <a:off x="2768194" y="2468880"/>
            <a:ext cx="208483" cy="5486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2280000">
            <a:off x="3119323" y="2468880"/>
            <a:ext cx="208483" cy="54864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H="1" flipV="1">
            <a:off x="6042630" y="514350"/>
            <a:ext cx="53370" cy="27432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9" name="Oval 18"/>
          <p:cNvSpPr/>
          <p:nvPr/>
        </p:nvSpPr>
        <p:spPr>
          <a:xfrm rot="19320000">
            <a:off x="5816194" y="582930"/>
            <a:ext cx="208483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280000">
            <a:off x="6167323" y="582930"/>
            <a:ext cx="208483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320000">
            <a:off x="5816194" y="960120"/>
            <a:ext cx="208483" cy="54864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2280000">
            <a:off x="6167323" y="960120"/>
            <a:ext cx="208483" cy="54864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320000">
            <a:off x="5816194" y="1337310"/>
            <a:ext cx="208483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280000">
            <a:off x="6167323" y="1337310"/>
            <a:ext cx="208483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9320000">
            <a:off x="5816194" y="1714500"/>
            <a:ext cx="208483" cy="54864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2280000">
            <a:off x="6167323" y="1714500"/>
            <a:ext cx="208483" cy="54864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9320000">
            <a:off x="5816194" y="2091690"/>
            <a:ext cx="208483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280000">
            <a:off x="6167323" y="2091690"/>
            <a:ext cx="208483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9320000">
            <a:off x="5816194" y="2468880"/>
            <a:ext cx="208483" cy="54864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280000">
            <a:off x="6167323" y="2468880"/>
            <a:ext cx="208483" cy="54864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V="1">
            <a:off x="9144000" y="514350"/>
            <a:ext cx="93292" cy="27432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2" name="Oval 31"/>
          <p:cNvSpPr/>
          <p:nvPr/>
        </p:nvSpPr>
        <p:spPr>
          <a:xfrm rot="19320000">
            <a:off x="8864194" y="582930"/>
            <a:ext cx="208483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80000">
            <a:off x="9215323" y="582930"/>
            <a:ext cx="208483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9320000">
            <a:off x="8864194" y="960120"/>
            <a:ext cx="208483" cy="54864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280000">
            <a:off x="9215323" y="960120"/>
            <a:ext cx="208483" cy="54864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9320000">
            <a:off x="8864194" y="1337310"/>
            <a:ext cx="208483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280000">
            <a:off x="9215323" y="1337310"/>
            <a:ext cx="208483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320000">
            <a:off x="8864194" y="1714500"/>
            <a:ext cx="208483" cy="54864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2280000">
            <a:off x="9215323" y="1714500"/>
            <a:ext cx="208483" cy="54864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9320000">
            <a:off x="8864194" y="2091690"/>
            <a:ext cx="208483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2280000">
            <a:off x="9215323" y="2091690"/>
            <a:ext cx="208483" cy="54864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320000">
            <a:off x="8864194" y="2468880"/>
            <a:ext cx="208483" cy="54864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280000">
            <a:off x="9215323" y="2468880"/>
            <a:ext cx="208483" cy="54864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096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09600" y="60198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Bengaluru   ·   2016   ·   Registered charitable trust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Green Earth Collective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Urban tree planting and lake restoration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47625" cy="2019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The need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03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733550"/>
            <a:ext cx="47625" cy="2019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Our work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9600" y="3981450"/>
            <a:ext cx="47625" cy="20193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47625" cy="20193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Get involved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The need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The city has lost much of its tree cover and many lakes are polluted.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we exist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THE NEED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Community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The city has lost much of its tree cover and many lakes are polluted.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The challenge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1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Our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OUR 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Tree drives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Native saplings with care plans.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Lake clean-ups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Volunteer weekends.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School clubs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Eco-clubs in schools.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OUR 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2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IMPACT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48,000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trees planted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lakes restored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12,000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volunteers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IMPACT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Reach has grown steadily as we added volunteers and partner schools.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People reached each year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Our lake has birds again. My children count them every Sunday.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PROGRAMME PARTICIPANT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19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Get involved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TRANSPARENCY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5456" y="27432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5456" y="35623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5456" y="43815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1206" y="42862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4206" y="43243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GET INVOLVED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contact@yourfoundation.org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71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+91 99999 00000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bg1"/>
                </a:solidFill>
                <a:latin typeface="+mj-lt"/>
              </a:rPr>
              <a:t>Together, we can do 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Join us — every contribution counts.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ngo-450">
  <a:themeElements>
    <a:clrScheme name="Morphiq ngo-450">
      <a:dk1>
        <a:srgbClr val="EEF3EC"/>
      </a:dk1>
      <a:lt1>
        <a:srgbClr val="0F1F17"/>
      </a:lt1>
      <a:dk2>
        <a:srgbClr val="9FB3A6"/>
      </a:dk2>
      <a:lt2>
        <a:srgbClr val="183026"/>
      </a:lt2>
      <a:accent1>
        <a:srgbClr val="7BD389"/>
      </a:accent1>
      <a:accent2>
        <a:srgbClr val="F2C14E"/>
      </a:accent2>
      <a:accent3>
        <a:srgbClr val="E07A5F"/>
      </a:accent3>
      <a:accent4>
        <a:srgbClr val="6FB1C7"/>
      </a:accent4>
      <a:accent5>
        <a:srgbClr val="223F2C"/>
      </a:accent5>
      <a:accent6>
        <a:srgbClr val="334139"/>
      </a:accent6>
      <a:hlink>
        <a:srgbClr val="7BD389"/>
      </a:hlink>
      <a:folHlink>
        <a:srgbClr val="F2C14E"/>
      </a:folHlink>
    </a:clrScheme>
    <a:fontScheme name="Morphiq ngo-450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Earth Collective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