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339840" y="167640"/>
            <a:ext cx="1950720" cy="19507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6339840" y="2286000"/>
            <a:ext cx="195072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632448" y="4914900"/>
            <a:ext cx="1365504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6339840" y="-2286000"/>
            <a:ext cx="390144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6339840" y="0"/>
            <a:ext cx="390144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290560" y="4572000"/>
            <a:ext cx="195072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241280" y="0"/>
            <a:ext cx="195072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10241280" y="0"/>
            <a:ext cx="195072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241280" y="2286000"/>
            <a:ext cx="195072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241280" y="4572000"/>
            <a:ext cx="195072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1" i="0">
                <a:solidFill>
                  <a:schemeClr val="tx1"/>
                </a:solidFill>
                <a:latin typeface="+mj-lt"/>
              </a:rPr>
              <a:t>StudyNest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AI study planner for competitive exam aspirants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94200" y="18859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26400" y="1885950"/>
            <a:ext cx="3403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62000" y="3981450"/>
            <a:ext cx="3403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94200" y="39814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26400" y="39814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Most aspirants study hard, but few study to a plan.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juggle coaching notes, videos and books with no plan.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Burnout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Unbalanced schedules lead to fatigue and dropout.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Costly coaching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guidance is expensive outside big cities.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A personal study planner that adapts every day to your progress, mock scores and exam date.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StudyNest turns the syllabus into daily goals, schedules revision with spaced repetition and flags weak topics from mock tests.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20-minute diagnostic test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Day-by-day plan to the exam date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questions and revision cards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Adapt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 updates after every mock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55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0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51625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Coaching institutes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Free video channels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Printed timetables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85950"/>
            <a:ext cx="51625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StudyNest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Personal, adaptive daily plan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Built-in revision and mocks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Affordable monthly price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Freemium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planner, paid mock series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₹299 a month for full features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Institutes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White-label plans for coaching centres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89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A good plan should not depend on which city you live 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Study smarter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5">
  <a:themeElements>
    <a:clrScheme name="Morphiq pitch-5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pitch-5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StudyNest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