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SHIELDHER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993380" y="2004060"/>
            <a:ext cx="2598420" cy="23469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155098" y="3387090"/>
            <a:ext cx="370484" cy="1089660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795510" y="3746678"/>
            <a:ext cx="1089660" cy="370484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7239000" y="4937760"/>
            <a:ext cx="104775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286750" y="4434840"/>
            <a:ext cx="251460" cy="5029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538210" y="4434840"/>
            <a:ext cx="25146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89670" y="4099560"/>
            <a:ext cx="251460" cy="11734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041130" y="4099560"/>
            <a:ext cx="29337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334500" y="4937760"/>
            <a:ext cx="20955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268399" y="2434091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999059" y="1670530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818837" y="1901401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181996" y="2355647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47854" y="2588669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33392" y="1868830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SEED ROUND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Kabir Rao · Meera Iyer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RAISING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₹4 Cr seed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ShieldHer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Personal safety app with trusted circles and SOS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688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51800" y="18097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68800" y="39814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51800" y="39814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Many women feel unsafe commuting after dark.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WHY NOW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help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reach family too late.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route info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Unsafe streets are not flagged.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Fragmented tools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Separate apps for calls, maps and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0" i="0">
                <a:solidFill>
                  <a:schemeClr val="tx1"/>
                </a:solidFill>
                <a:latin typeface="+mj-lt"/>
              </a:rPr>
              <a:t>One app with live location sharing, one-tap SOS to a trusted circle and community-rated safe routes.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SOS works offline by SMS, records audio and alerts the nearest trusted contacts. Routes are rated by the community for lighting and crowding.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PRODUCT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Choose a safer route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trip with your circle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Alert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One-tap SOS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Nearest contacts notified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MARKET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Phone calls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map apps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Separate SOS apps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ShieldHer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Offline SMS SOS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Community-rated routes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Trusted circle alerts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Freemium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free, premium features paid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Campus plans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colleges and hostels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Enterprise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companies with night shifts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GROWTH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NEXT 18 MONTHS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Every journey should end safely at home.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hello@yourstartup.in   ·   +91 98765 43210   ·   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204">
  <a:themeElements>
    <a:clrScheme name="Morphiq pitch-204">
      <a:dk1>
        <a:srgbClr val="2A2222"/>
      </a:dk1>
      <a:lt1>
        <a:srgbClr val="FBF6F2"/>
      </a:lt1>
      <a:dk2>
        <a:srgbClr val="6E615E"/>
      </a:dk2>
      <a:lt2>
        <a:srgbClr val="F2E6DE"/>
      </a:lt2>
      <a:accent1>
        <a:srgbClr val="B76E79"/>
      </a:accent1>
      <a:accent2>
        <a:srgbClr val="C9A96E"/>
      </a:accent2>
      <a:accent3>
        <a:srgbClr val="3E3A4F"/>
      </a:accent3>
      <a:accent4>
        <a:srgbClr val="8A9A8B"/>
      </a:accent4>
      <a:accent5>
        <a:srgbClr val="EFDEDC"/>
      </a:accent5>
      <a:accent6>
        <a:srgbClr val="DAD4D1"/>
      </a:accent6>
      <a:hlink>
        <a:srgbClr val="B76E79"/>
      </a:hlink>
      <a:folHlink>
        <a:srgbClr val="C9A96E"/>
      </a:folHlink>
    </a:clrScheme>
    <a:fontScheme name="Morphiq pitch-204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ShieldHer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