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86144" y="4796790"/>
            <a:ext cx="409651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24954" y="4517530"/>
            <a:ext cx="409651" cy="151751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163763" y="4374665"/>
            <a:ext cx="409651" cy="166037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2573" y="4208898"/>
            <a:ext cx="409651" cy="182614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841382" y="3619919"/>
            <a:ext cx="409651" cy="241512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80192" y="2835407"/>
            <a:ext cx="409651" cy="319963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002" y="2266552"/>
            <a:ext cx="409651" cy="376848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690970" y="4384180"/>
            <a:ext cx="838809" cy="27926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529779" y="4241315"/>
            <a:ext cx="838810" cy="14286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368589" y="4075548"/>
            <a:ext cx="838809" cy="16576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207398" y="3486569"/>
            <a:ext cx="838810" cy="58897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046208" y="2702057"/>
            <a:ext cx="838810" cy="78451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85018" y="2133202"/>
            <a:ext cx="838809" cy="56885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61477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53579" y="43079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92389" y="416511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31198" y="399934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70008" y="341036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808818" y="262585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47627" y="205700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573926" y="6035040"/>
            <a:ext cx="538398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609527" y="1714102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SEED ROUND · 2026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Krishi Connect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Direct farm-to-kitchen produce for city homes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Farmers keep about a third of what city families pay for vegetables.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An app that lets families order directly from verified farmer groups, delivered within 24 hours of harvest.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Orders are pooled by locality, so one refrigerated van serves hundreds of homes. Farmers see demand a week ahead and plan harvests accordingly.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00" b="1" i="0">
                <a:solidFill>
                  <a:schemeClr val="bg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Basket subscriptions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and monthly plans for families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Farmer services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Paid demand forecasts and inputs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B2B supply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Restaurants and cloud kitchens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492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492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492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492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hello@yourstartup.in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+91 98765 43210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Let's grow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5">
  <a:themeElements>
    <a:clrScheme name="Morphiq pitch-205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pitch-205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Krishi Connect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