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2441730"/>
            <a:ext cx="4267200" cy="3456150"/>
          </a:xfrm>
          <a:custGeom>
            <a:avLst/>
            <a:gdLst/>
            <a:ahLst/>
            <a:cxnLst/>
            <a:rect l="l" t="t" r="r" b="b"/>
            <a:pathLst>
              <a:path w="4267200" h="3456150">
                <a:moveTo>
                  <a:pt x="0" y="3456150"/>
                </a:moveTo>
                <a:lnTo>
                  <a:pt x="0" y="493443"/>
                </a:lnTo>
                <a:lnTo>
                  <a:pt x="106680" y="479119"/>
                </a:lnTo>
                <a:lnTo>
                  <a:pt x="213360" y="440800"/>
                </a:lnTo>
                <a:lnTo>
                  <a:pt x="320040" y="382439"/>
                </a:lnTo>
                <a:lnTo>
                  <a:pt x="426720" y="310061"/>
                </a:lnTo>
                <a:lnTo>
                  <a:pt x="533400" y="231135"/>
                </a:lnTo>
                <a:lnTo>
                  <a:pt x="640080" y="153805"/>
                </a:lnTo>
                <a:lnTo>
                  <a:pt x="746760" y="86052"/>
                </a:lnTo>
                <a:lnTo>
                  <a:pt x="853440" y="34868"/>
                </a:lnTo>
                <a:lnTo>
                  <a:pt x="960120" y="5535"/>
                </a:lnTo>
                <a:lnTo>
                  <a:pt x="1066800" y="1081"/>
                </a:lnTo>
                <a:lnTo>
                  <a:pt x="1173480" y="21965"/>
                </a:lnTo>
                <a:lnTo>
                  <a:pt x="1280160" y="66031"/>
                </a:lnTo>
                <a:lnTo>
                  <a:pt x="1386840" y="128733"/>
                </a:lnTo>
                <a:lnTo>
                  <a:pt x="1493520" y="203599"/>
                </a:lnTo>
                <a:lnTo>
                  <a:pt x="1600200" y="282904"/>
                </a:lnTo>
                <a:lnTo>
                  <a:pt x="1706880" y="358462"/>
                </a:lnTo>
                <a:lnTo>
                  <a:pt x="1813560" y="422477"/>
                </a:lnTo>
                <a:lnTo>
                  <a:pt x="1920240" y="468342"/>
                </a:lnTo>
                <a:lnTo>
                  <a:pt x="2026920" y="491325"/>
                </a:lnTo>
                <a:lnTo>
                  <a:pt x="2133600" y="489052"/>
                </a:lnTo>
                <a:lnTo>
                  <a:pt x="2240280" y="461759"/>
                </a:lnTo>
                <a:lnTo>
                  <a:pt x="2346960" y="412263"/>
                </a:lnTo>
                <a:lnTo>
                  <a:pt x="2453640" y="345670"/>
                </a:lnTo>
                <a:lnTo>
                  <a:pt x="2560320" y="268855"/>
                </a:lnTo>
                <a:lnTo>
                  <a:pt x="2667000" y="189743"/>
                </a:lnTo>
                <a:lnTo>
                  <a:pt x="2773680" y="116500"/>
                </a:lnTo>
                <a:lnTo>
                  <a:pt x="2880360" y="56683"/>
                </a:lnTo>
                <a:lnTo>
                  <a:pt x="2987040" y="16467"/>
                </a:lnTo>
                <a:lnTo>
                  <a:pt x="3093720" y="0"/>
                </a:lnTo>
                <a:lnTo>
                  <a:pt x="3200400" y="8983"/>
                </a:lnTo>
                <a:lnTo>
                  <a:pt x="3307080" y="42489"/>
                </a:lnTo>
                <a:lnTo>
                  <a:pt x="3413760" y="97059"/>
                </a:lnTo>
                <a:lnTo>
                  <a:pt x="3520440" y="167063"/>
                </a:lnTo>
                <a:lnTo>
                  <a:pt x="3627120" y="245275"/>
                </a:lnTo>
                <a:lnTo>
                  <a:pt x="3733800" y="323625"/>
                </a:lnTo>
                <a:lnTo>
                  <a:pt x="3840480" y="394026"/>
                </a:lnTo>
                <a:lnTo>
                  <a:pt x="3947160" y="449214"/>
                </a:lnTo>
                <a:lnTo>
                  <a:pt x="4053840" y="483493"/>
                </a:lnTo>
                <a:lnTo>
                  <a:pt x="4160520" y="493325"/>
                </a:lnTo>
                <a:lnTo>
                  <a:pt x="4267200" y="477696"/>
                </a:lnTo>
                <a:lnTo>
                  <a:pt x="4267200" y="34561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15200" y="3281810"/>
            <a:ext cx="4267200" cy="2616070"/>
          </a:xfrm>
          <a:custGeom>
            <a:avLst/>
            <a:gdLst/>
            <a:ahLst/>
            <a:cxnLst/>
            <a:rect l="l" t="t" r="r" b="b"/>
            <a:pathLst>
              <a:path w="4267200" h="2616070">
                <a:moveTo>
                  <a:pt x="0" y="2616070"/>
                </a:moveTo>
                <a:lnTo>
                  <a:pt x="0" y="18205"/>
                </a:lnTo>
                <a:lnTo>
                  <a:pt x="106680" y="1999"/>
                </a:lnTo>
                <a:lnTo>
                  <a:pt x="213360" y="0"/>
                </a:lnTo>
                <a:lnTo>
                  <a:pt x="320040" y="12324"/>
                </a:lnTo>
                <a:lnTo>
                  <a:pt x="426720" y="38255"/>
                </a:lnTo>
                <a:lnTo>
                  <a:pt x="533400" y="76282"/>
                </a:lnTo>
                <a:lnTo>
                  <a:pt x="640080" y="124189"/>
                </a:lnTo>
                <a:lnTo>
                  <a:pt x="746760" y="179188"/>
                </a:lnTo>
                <a:lnTo>
                  <a:pt x="853440" y="238074"/>
                </a:lnTo>
                <a:lnTo>
                  <a:pt x="960120" y="297419"/>
                </a:lnTo>
                <a:lnTo>
                  <a:pt x="1066800" y="353766"/>
                </a:lnTo>
                <a:lnTo>
                  <a:pt x="1173480" y="403834"/>
                </a:lnTo>
                <a:lnTo>
                  <a:pt x="1280160" y="444706"/>
                </a:lnTo>
                <a:lnTo>
                  <a:pt x="1386840" y="474003"/>
                </a:lnTo>
                <a:lnTo>
                  <a:pt x="1493520" y="490017"/>
                </a:lnTo>
                <a:lnTo>
                  <a:pt x="1600200" y="491817"/>
                </a:lnTo>
                <a:lnTo>
                  <a:pt x="1706880" y="479298"/>
                </a:lnTo>
                <a:lnTo>
                  <a:pt x="1813560" y="453188"/>
                </a:lnTo>
                <a:lnTo>
                  <a:pt x="1920240" y="415009"/>
                </a:lnTo>
                <a:lnTo>
                  <a:pt x="2026920" y="366983"/>
                </a:lnTo>
                <a:lnTo>
                  <a:pt x="2133600" y="311909"/>
                </a:lnTo>
                <a:lnTo>
                  <a:pt x="2240280" y="252992"/>
                </a:lnTo>
                <a:lnTo>
                  <a:pt x="2346960" y="193665"/>
                </a:lnTo>
                <a:lnTo>
                  <a:pt x="2453640" y="137383"/>
                </a:lnTo>
                <a:lnTo>
                  <a:pt x="2560320" y="87424"/>
                </a:lnTo>
                <a:lnTo>
                  <a:pt x="2667000" y="46696"/>
                </a:lnTo>
                <a:lnTo>
                  <a:pt x="2773680" y="17573"/>
                </a:lnTo>
                <a:lnTo>
                  <a:pt x="2880360" y="1750"/>
                </a:lnTo>
                <a:lnTo>
                  <a:pt x="2987040" y="149"/>
                </a:lnTo>
                <a:lnTo>
                  <a:pt x="3093720" y="12863"/>
                </a:lnTo>
                <a:lnTo>
                  <a:pt x="3200400" y="39151"/>
                </a:lnTo>
                <a:lnTo>
                  <a:pt x="3307080" y="77483"/>
                </a:lnTo>
                <a:lnTo>
                  <a:pt x="3413760" y="125626"/>
                </a:lnTo>
                <a:lnTo>
                  <a:pt x="3520440" y="180777"/>
                </a:lnTo>
                <a:lnTo>
                  <a:pt x="3627120" y="239722"/>
                </a:lnTo>
                <a:lnTo>
                  <a:pt x="3733800" y="299031"/>
                </a:lnTo>
                <a:lnTo>
                  <a:pt x="3840480" y="355247"/>
                </a:lnTo>
                <a:lnTo>
                  <a:pt x="3947160" y="405098"/>
                </a:lnTo>
                <a:lnTo>
                  <a:pt x="4053840" y="445680"/>
                </a:lnTo>
                <a:lnTo>
                  <a:pt x="4160520" y="474629"/>
                </a:lnTo>
                <a:lnTo>
                  <a:pt x="4267200" y="490260"/>
                </a:lnTo>
                <a:lnTo>
                  <a:pt x="4267200" y="26160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0" y="4120294"/>
            <a:ext cx="4267200" cy="1777586"/>
          </a:xfrm>
          <a:custGeom>
            <a:avLst/>
            <a:gdLst/>
            <a:ahLst/>
            <a:cxnLst/>
            <a:rect l="l" t="t" r="r" b="b"/>
            <a:pathLst>
              <a:path w="4267200" h="1777586">
                <a:moveTo>
                  <a:pt x="0" y="1777586"/>
                </a:moveTo>
                <a:lnTo>
                  <a:pt x="0" y="479784"/>
                </a:lnTo>
                <a:lnTo>
                  <a:pt x="106680" y="493713"/>
                </a:lnTo>
                <a:lnTo>
                  <a:pt x="213360" y="483037"/>
                </a:lnTo>
                <a:lnTo>
                  <a:pt x="320040" y="448820"/>
                </a:lnTo>
                <a:lnTo>
                  <a:pt x="426720" y="394473"/>
                </a:lnTo>
                <a:lnTo>
                  <a:pt x="533400" y="325413"/>
                </a:lnTo>
                <a:lnTo>
                  <a:pt x="640080" y="248525"/>
                </a:lnTo>
                <a:lnTo>
                  <a:pt x="746760" y="171473"/>
                </a:lnTo>
                <a:lnTo>
                  <a:pt x="853440" y="101937"/>
                </a:lnTo>
                <a:lnTo>
                  <a:pt x="960120" y="46850"/>
                </a:lnTo>
                <a:lnTo>
                  <a:pt x="1066800" y="11703"/>
                </a:lnTo>
                <a:lnTo>
                  <a:pt x="1173480" y="0"/>
                </a:lnTo>
                <a:lnTo>
                  <a:pt x="1280160" y="12906"/>
                </a:lnTo>
                <a:lnTo>
                  <a:pt x="1386840" y="49137"/>
                </a:lnTo>
                <a:lnTo>
                  <a:pt x="1493520" y="105079"/>
                </a:lnTo>
                <a:lnTo>
                  <a:pt x="1600200" y="175156"/>
                </a:lnTo>
                <a:lnTo>
                  <a:pt x="1706880" y="252383"/>
                </a:lnTo>
                <a:lnTo>
                  <a:pt x="1813560" y="329062"/>
                </a:lnTo>
                <a:lnTo>
                  <a:pt x="1920240" y="397548"/>
                </a:lnTo>
                <a:lnTo>
                  <a:pt x="2026920" y="451016"/>
                </a:lnTo>
                <a:lnTo>
                  <a:pt x="2133600" y="484134"/>
                </a:lnTo>
                <a:lnTo>
                  <a:pt x="2240280" y="493602"/>
                </a:lnTo>
                <a:lnTo>
                  <a:pt x="2346960" y="478475"/>
                </a:lnTo>
                <a:lnTo>
                  <a:pt x="2453640" y="440262"/>
                </a:lnTo>
                <a:lnTo>
                  <a:pt x="2560320" y="382772"/>
                </a:lnTo>
                <a:lnTo>
                  <a:pt x="2667000" y="311736"/>
                </a:lnTo>
                <a:lnTo>
                  <a:pt x="2773680" y="234235"/>
                </a:lnTo>
                <a:lnTo>
                  <a:pt x="2880360" y="157994"/>
                </a:lnTo>
                <a:lnTo>
                  <a:pt x="2987040" y="90614"/>
                </a:lnTo>
                <a:lnTo>
                  <a:pt x="3093720" y="38811"/>
                </a:lnTo>
                <a:lnTo>
                  <a:pt x="3200400" y="7749"/>
                </a:lnTo>
                <a:lnTo>
                  <a:pt x="3307080" y="525"/>
                </a:lnTo>
                <a:lnTo>
                  <a:pt x="3413760" y="17859"/>
                </a:lnTo>
                <a:lnTo>
                  <a:pt x="3520440" y="58023"/>
                </a:lnTo>
                <a:lnTo>
                  <a:pt x="3627120" y="117012"/>
                </a:lnTo>
                <a:lnTo>
                  <a:pt x="3733800" y="188948"/>
                </a:lnTo>
                <a:lnTo>
                  <a:pt x="3840480" y="266658"/>
                </a:lnTo>
                <a:lnTo>
                  <a:pt x="3947160" y="342397"/>
                </a:lnTo>
                <a:lnTo>
                  <a:pt x="4053840" y="408615"/>
                </a:lnTo>
                <a:lnTo>
                  <a:pt x="4160520" y="458710"/>
                </a:lnTo>
                <a:lnTo>
                  <a:pt x="4267200" y="487689"/>
                </a:lnTo>
                <a:lnTo>
                  <a:pt x="4267200" y="17775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0" y="4959939"/>
            <a:ext cx="4267200" cy="937941"/>
          </a:xfrm>
          <a:custGeom>
            <a:avLst/>
            <a:gdLst/>
            <a:ahLst/>
            <a:cxnLst/>
            <a:rect l="l" t="t" r="r" b="b"/>
            <a:pathLst>
              <a:path w="4267200" h="937941">
                <a:moveTo>
                  <a:pt x="0" y="937941"/>
                </a:moveTo>
                <a:lnTo>
                  <a:pt x="0" y="317208"/>
                </a:lnTo>
                <a:lnTo>
                  <a:pt x="106680" y="375154"/>
                </a:lnTo>
                <a:lnTo>
                  <a:pt x="213360" y="424620"/>
                </a:lnTo>
                <a:lnTo>
                  <a:pt x="320040" y="462342"/>
                </a:lnTo>
                <a:lnTo>
                  <a:pt x="426720" y="485831"/>
                </a:lnTo>
                <a:lnTo>
                  <a:pt x="533400" y="493537"/>
                </a:lnTo>
                <a:lnTo>
                  <a:pt x="640080" y="484951"/>
                </a:lnTo>
                <a:lnTo>
                  <a:pt x="746760" y="460640"/>
                </a:lnTo>
                <a:lnTo>
                  <a:pt x="853440" y="422208"/>
                </a:lnTo>
                <a:lnTo>
                  <a:pt x="960120" y="372192"/>
                </a:lnTo>
                <a:lnTo>
                  <a:pt x="1066800" y="313891"/>
                </a:lnTo>
                <a:lnTo>
                  <a:pt x="1173480" y="251154"/>
                </a:lnTo>
                <a:lnTo>
                  <a:pt x="1280160" y="188119"/>
                </a:lnTo>
                <a:lnTo>
                  <a:pt x="1386840" y="128948"/>
                </a:lnTo>
                <a:lnTo>
                  <a:pt x="1493520" y="77543"/>
                </a:lnTo>
                <a:lnTo>
                  <a:pt x="1600200" y="37299"/>
                </a:lnTo>
                <a:lnTo>
                  <a:pt x="1706880" y="10869"/>
                </a:lnTo>
                <a:lnTo>
                  <a:pt x="1813560" y="0"/>
                </a:lnTo>
                <a:lnTo>
                  <a:pt x="1920240" y="5406"/>
                </a:lnTo>
                <a:lnTo>
                  <a:pt x="2026920" y="26733"/>
                </a:lnTo>
                <a:lnTo>
                  <a:pt x="2133600" y="62572"/>
                </a:lnTo>
                <a:lnTo>
                  <a:pt x="2240280" y="110559"/>
                </a:lnTo>
                <a:lnTo>
                  <a:pt x="2346960" y="167526"/>
                </a:lnTo>
                <a:lnTo>
                  <a:pt x="2453640" y="229716"/>
                </a:lnTo>
                <a:lnTo>
                  <a:pt x="2560320" y="293023"/>
                </a:lnTo>
                <a:lnTo>
                  <a:pt x="2667000" y="353270"/>
                </a:lnTo>
                <a:lnTo>
                  <a:pt x="2773680" y="406482"/>
                </a:lnTo>
                <a:lnTo>
                  <a:pt x="2880360" y="449147"/>
                </a:lnTo>
                <a:lnTo>
                  <a:pt x="2987040" y="478449"/>
                </a:lnTo>
                <a:lnTo>
                  <a:pt x="3093720" y="492455"/>
                </a:lnTo>
                <a:lnTo>
                  <a:pt x="3200400" y="490241"/>
                </a:lnTo>
                <a:lnTo>
                  <a:pt x="3307080" y="471953"/>
                </a:lnTo>
                <a:lnTo>
                  <a:pt x="3413760" y="438798"/>
                </a:lnTo>
                <a:lnTo>
                  <a:pt x="3520440" y="392963"/>
                </a:lnTo>
                <a:lnTo>
                  <a:pt x="3627120" y="337473"/>
                </a:lnTo>
                <a:lnTo>
                  <a:pt x="3733800" y="275990"/>
                </a:lnTo>
                <a:lnTo>
                  <a:pt x="3840480" y="212571"/>
                </a:lnTo>
                <a:lnTo>
                  <a:pt x="3947160" y="151402"/>
                </a:lnTo>
                <a:lnTo>
                  <a:pt x="4053840" y="96518"/>
                </a:lnTo>
                <a:lnTo>
                  <a:pt x="4160520" y="51541"/>
                </a:lnTo>
                <a:lnTo>
                  <a:pt x="4267200" y="19441"/>
                </a:lnTo>
                <a:lnTo>
                  <a:pt x="4267200" y="9379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131552" y="1453896"/>
            <a:ext cx="853440" cy="8534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FOUNDERS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Kabir Rao · Meera Iyer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RAISING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₹4 Cr seed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AquaPure Rural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Affordable clean drinking water ATMs for villages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772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Many villages still lack reliable safe drinking water.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Contamination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Groundwater often has high TDS or fluoride.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Bottled water is unaffordable daily.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plants break down and stay broken.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</a:rPr>
              <a:t>Solar-powered water ATMs that sell purified water by the litre, maintained remotely.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Villagers tap a prepaid card for 20 litres at a low price. Sensors report water quality and faults, so technicians fix issues within a 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Install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Solar purification kiosk</a:t>
            </a:r>
          </a:p>
        </p:txBody>
      </p:sp>
      <p:sp>
        <p:nvSpPr>
          <p:cNvPr id="10" name="Oval 9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Purify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Multi-stage filtration</a:t>
            </a:r>
          </a:p>
        </p:txBody>
      </p:sp>
      <p:sp>
        <p:nvSpPr>
          <p:cNvPr id="15" name="Oval 14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Dispense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Prepaid card, 20 L cans</a:t>
            </a:r>
          </a:p>
        </p:txBody>
      </p:sp>
      <p:sp>
        <p:nvSpPr>
          <p:cNvPr id="20" name="Oval 19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Monitor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Remote quality and faults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0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0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Untreated wells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Bottled water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Government plants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AquaPure Rural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Pay per litre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Remote monitoring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Solar powered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sales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price per litre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CSR partnerships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Funding for new kiosks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Maintenance contracts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existing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8" name="Rectangle 7"/>
          <p:cNvSpPr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Safe water within walking distance for every village.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+91 98765 43210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7">
  <a:themeElements>
    <a:clrScheme name="Morphiq pitch-207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pitch-207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AquaPure Rural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