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STUDYNEST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2702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38263" y="1113663"/>
            <a:ext cx="77724" cy="777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33868" y="1433118"/>
            <a:ext cx="86514" cy="86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29473" y="1752573"/>
            <a:ext cx="95304" cy="95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25078" y="207202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20683" y="239148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16287" y="271093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11892" y="30303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07497" y="33498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03102" y="36693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98707" y="39887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94312" y="43082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89917" y="4627667"/>
            <a:ext cx="174416" cy="174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85522" y="49471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81127" y="52665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76732" y="55860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372336" y="59054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57718" y="1109268"/>
            <a:ext cx="86514" cy="86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53323" y="1428723"/>
            <a:ext cx="95304" cy="95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48928" y="174817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44533" y="206763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40137" y="238708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35742" y="2706542"/>
            <a:ext cx="130465" cy="13046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31347" y="302599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26952" y="334545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22557" y="36649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18162" y="39843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13767" y="43038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709372" y="46232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704977" y="49427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700582" y="52621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96186" y="55816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691791" y="59010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077173" y="1104873"/>
            <a:ext cx="95304" cy="95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072778" y="142432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68383" y="174378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063987" y="206323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059592" y="23826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55197" y="27021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50802" y="30216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46407" y="33410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42012" y="36605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037617" y="39799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33222" y="4299422"/>
            <a:ext cx="183207" cy="1832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028827" y="46188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024432" y="49383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020036" y="52577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015641" y="55772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011246" y="58966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396628" y="110047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392233" y="141993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387837" y="173938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383442" y="205884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379047" y="2378297"/>
            <a:ext cx="139256" cy="1392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374652" y="269775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370257" y="30172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65862" y="33366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361467" y="36561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357072" y="39755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352677" y="42950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348282" y="46144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343886" y="49339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339491" y="52533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335096" y="55728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330701" y="5892301"/>
            <a:ext cx="235948" cy="2359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716083" y="109608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11687" y="141553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707292" y="17349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02897" y="20544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98502" y="23739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94107" y="26933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89712" y="30128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85317" y="33322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80922" y="36517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76527" y="3971177"/>
            <a:ext cx="191997" cy="1919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72132" y="42906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67736" y="46100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63341" y="49295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58946" y="52489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654551" y="55684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50156" y="58879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035537" y="109168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031142" y="141114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026747" y="173059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022352" y="2050052"/>
            <a:ext cx="148046" cy="1480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017957" y="23695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013562" y="26889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09167" y="30084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04772" y="33278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00377" y="36473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995982" y="39667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8991586" y="42862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987191" y="46056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982796" y="49251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978401" y="52446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974006" y="5564056"/>
            <a:ext cx="244738" cy="2447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969611" y="588351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354992" y="10872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350597" y="14067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346202" y="17262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341807" y="20456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337412" y="23651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333017" y="26845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328622" y="30040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324227" y="33234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319832" y="3642932"/>
            <a:ext cx="200787" cy="2007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315436" y="39623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311041" y="42818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306646" y="46012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302251" y="49207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297856" y="52402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293461" y="555966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289066" y="587911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674447" y="108289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670052" y="140235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665657" y="1721807"/>
            <a:ext cx="156836" cy="15683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661262" y="20412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656867" y="23607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652472" y="26801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648077" y="29996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643682" y="33190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639286" y="36385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634891" y="39579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630496" y="42774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626101" y="45969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621706" y="491635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617311" y="5235811"/>
            <a:ext cx="253528" cy="2535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612916" y="555526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608521" y="587472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9993902" y="10785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9989507" y="13979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9985112" y="17174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9980717" y="20368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9976322" y="23563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9971927" y="26757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9967532" y="29952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9963136" y="3314686"/>
            <a:ext cx="209577" cy="2095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9958741" y="36341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9954346" y="39535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9949951" y="42730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9945556" y="45925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9941161" y="491196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9936766" y="523141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9932371" y="555087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9927976" y="587032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313357" y="10741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308962" y="1393562"/>
            <a:ext cx="165626" cy="1656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304567" y="17130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300172" y="20324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295777" y="23519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291382" y="26713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286986" y="29908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282591" y="33102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278196" y="36297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273801" y="39492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269406" y="426865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265011" y="458811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260616" y="4907566"/>
            <a:ext cx="262318" cy="2623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256221" y="522702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251826" y="554647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247430" y="5865930"/>
            <a:ext cx="288689" cy="2886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0632812" y="10697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0628417" y="13891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0624022" y="17086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0619627" y="20280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615232" y="23475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0610836" y="26669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0606441" y="2986441"/>
            <a:ext cx="218367" cy="2183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0602046" y="33058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0597651" y="36253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0593256" y="39448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0588861" y="426426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0584466" y="458371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580071" y="490317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575676" y="522262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0571280" y="5542080"/>
            <a:ext cx="288689" cy="2886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0566885" y="5861535"/>
            <a:ext cx="297479" cy="297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0952267" y="1065317"/>
            <a:ext cx="174416" cy="174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0947872" y="13847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0943477" y="17042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0939082" y="20236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0934686" y="23431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0930291" y="26625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0925896" y="29820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0921501" y="33015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0917106" y="362095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0912711" y="394041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0908316" y="425986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0903921" y="4579321"/>
            <a:ext cx="271109" cy="271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0899526" y="489877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0895130" y="5218230"/>
            <a:ext cx="288689" cy="2886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0890735" y="5537685"/>
            <a:ext cx="297479" cy="297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0886340" y="5857140"/>
            <a:ext cx="306270" cy="3062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StudyNest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AI study planner for competitive exam aspirants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oundRect">
            <a:avLst>
              <a:gd name="adj" fmla="val 21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Most aspirants study hard, but few study to a plan.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 personal study planner that adapts every day to your progress, mock scores and exam date.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StudyNest turns the syllabus into daily goals, schedules revision with spaced repetition and flags weak topics from mock tests.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20-minute diagnostic test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Day-by-day plan to the exam date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Daily questions and revision cards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Adapt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updates after every mock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300" b="1" i="0">
                <a:solidFill>
                  <a:schemeClr val="bg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85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REVENUE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Freemium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planner, paid mock series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30700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307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 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₹299 a month for full features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128000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280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Institutes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White-label plans for coaching centres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 good plan should not depend on which city you live 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79336" y="173736"/>
            <a:ext cx="109728" cy="1097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73131" y="6247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66926" y="10757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60721" y="15267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4517" y="19777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8312" y="2428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842107" y="2879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35902" y="3330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829697" y="37816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23492" y="4232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817287" y="4683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11083" y="51346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04878" y="5585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798673" y="6036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92468" y="6487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86263" y="6938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30331" y="1675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24126" y="6185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7921" y="10695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1717" y="15205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305512" y="19715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99307" y="2422507"/>
            <a:ext cx="184186" cy="1841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93102" y="2873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286897" y="3324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80692" y="3775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74487" y="4226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268283" y="4677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262078" y="5128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55873" y="5579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49668" y="6030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43463" y="6481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37258" y="6932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781326" y="1613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775121" y="6123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68917" y="10633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762712" y="15143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756507" y="19653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750302" y="2416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44097" y="2867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37892" y="33182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731687" y="3769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725483" y="4220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719278" y="4671278"/>
            <a:ext cx="258645" cy="2586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13073" y="5122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06868" y="5573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00663" y="6024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694458" y="6475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8253" y="6926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232321" y="1551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226117" y="6061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219912" y="10571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13707" y="15081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207502" y="1959102"/>
            <a:ext cx="196596" cy="1965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201297" y="2410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195092" y="2861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188887" y="3312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182683" y="3763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176478" y="4214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70273" y="4665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164068" y="5116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57863" y="55670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51658" y="6018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145453" y="6469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139249" y="6920049"/>
            <a:ext cx="333103" cy="3331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683317" y="1489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677112" y="5999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670907" y="10509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664702" y="15019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58497" y="19528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52292" y="2403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46087" y="28548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39883" y="3305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33678" y="3756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27473" y="4207873"/>
            <a:ext cx="271054" cy="27105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21268" y="4658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15063" y="5109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08858" y="5560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02653" y="6011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596449" y="6462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590244" y="6913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34312" y="142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28107" y="593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21902" y="1044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115697" y="1495697"/>
            <a:ext cx="209006" cy="2090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109492" y="1946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103287" y="2397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97083" y="2848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90878" y="3299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84673" y="3750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078468" y="4201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072263" y="4652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066058" y="51036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059853" y="5554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053649" y="6005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047444" y="6456644"/>
            <a:ext cx="345513" cy="3455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041239" y="6907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585307" y="1365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79102" y="587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72897" y="1038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66692" y="1489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60487" y="1940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54283" y="2391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48078" y="2842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41873" y="3293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35668" y="3744468"/>
            <a:ext cx="283464" cy="2834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29463" y="4195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23258" y="4646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17053" y="5097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10849" y="5548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04644" y="5999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498439" y="6450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492234" y="6901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036302" y="130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030097" y="581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023892" y="1032292"/>
            <a:ext cx="221415" cy="2214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017687" y="1483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11483" y="1934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005278" y="23852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99073" y="2836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92868" y="3287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86663" y="3738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80458" y="4189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74253" y="4640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68049" y="50912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61844" y="55422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55639" y="5993239"/>
            <a:ext cx="357922" cy="3579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49434" y="64442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943229" y="68952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87297" y="124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81092" y="575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74887" y="1026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8683" y="1477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62478" y="1928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6273" y="2379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50068" y="2830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3863" y="3281063"/>
            <a:ext cx="295874" cy="2958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658" y="3732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1453" y="4183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5249" y="46340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419044" y="50850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412839" y="55360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06634" y="59870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400429" y="64380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394224" y="68890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938292" y="117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932087" y="568887"/>
            <a:ext cx="233825" cy="2338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925883" y="1019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919678" y="1470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913473" y="19218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907268" y="2372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901063" y="2823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894858" y="3274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888653" y="3725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882449" y="4176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876244" y="4627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870039" y="50788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863834" y="5529834"/>
            <a:ext cx="370332" cy="3703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857629" y="59808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851424" y="64318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845219" y="68828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389287" y="111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383083" y="562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376878" y="1013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370673" y="1464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364468" y="1915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358263" y="2366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352058" y="2817658"/>
            <a:ext cx="308283" cy="3082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345853" y="3268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339649" y="3719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333444" y="41706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327239" y="4621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321034" y="50726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1314829" y="55236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1308624" y="59746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302419" y="64256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296215" y="68766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840283" y="1054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834078" y="556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827873" y="1007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821668" y="1458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815463" y="1909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809258" y="2360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803053" y="2811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796849" y="3262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790644" y="3713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784439" y="4164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778234" y="4615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772029" y="5066429"/>
            <a:ext cx="382742" cy="3827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765824" y="55174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759619" y="59684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753415" y="64194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747210" y="6870410"/>
            <a:ext cx="432381" cy="4323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609600" y="57721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Study smarter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8">
  <a:themeElements>
    <a:clrScheme name="Morphiq pitch-208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pitch-208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StudyNest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