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KIRANAOS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85800" y="685800"/>
            <a:ext cx="10820400" cy="5486400"/>
          </a:xfrm>
          <a:prstGeom prst="roundRect">
            <a:avLst>
              <a:gd name="adj" fmla="val 4861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72400" y="4389523"/>
            <a:ext cx="355600" cy="834749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80400" y="3817579"/>
            <a:ext cx="355600" cy="1406693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88400" y="3520256"/>
            <a:ext cx="355600" cy="1704016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96400" y="3011981"/>
            <a:ext cx="355600" cy="2212291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804400" y="2500569"/>
            <a:ext cx="355600" cy="2723703"/>
          </a:xfrm>
          <a:prstGeom prst="roundRect">
            <a:avLst>
              <a:gd name="adj" fmla="val 1607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312400" y="1966976"/>
            <a:ext cx="355600" cy="3257296"/>
          </a:xfrm>
          <a:prstGeom prst="roundRect">
            <a:avLst>
              <a:gd name="adj" fmla="val 1607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950200" y="3568446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458200" y="3048762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66200" y="2529078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74200" y="2009394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82200" y="1489710"/>
            <a:ext cx="508000" cy="519684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883525" y="40214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91525" y="3501771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99525" y="2982087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07525" y="2462403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15525" y="1942719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423525" y="1423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543800" y="5224272"/>
            <a:ext cx="335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1162050" y="11620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SEED ROUND · 2026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62050" y="5219700"/>
            <a:ext cx="5410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2050" y="1524000"/>
            <a:ext cx="56540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0" i="0">
                <a:solidFill>
                  <a:schemeClr val="bg1"/>
                </a:solidFill>
                <a:latin typeface="+mj-lt"/>
              </a:rPr>
              <a:t>KiranaOS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2050" y="4381500"/>
            <a:ext cx="54102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A simple digital store for every neighbourhood 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TextBox 18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2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382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Kirana stores serve most households but run on notebooks and memory.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WHY NOW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Manual billing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Slow at peak hours.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Credit tracking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Udhaar is noted on paper and forgotten.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Lost customers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Online apps take repeat orders away.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486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0" i="0">
                <a:solidFill>
                  <a:schemeClr val="tx1"/>
                </a:solidFill>
                <a:latin typeface="+mj-lt"/>
              </a:rPr>
              <a:t>A phone-first billing, inventory and WhatsApp ordering app built for small shops.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Shopkeepers bill in seconds, track credit automatically and take orders from regular customers over WhatsApp, without new hardware.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PRODUCT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Scan or tap to bill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Stock and credit in one view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Customers order on WhatsApp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Grow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Offers and repeat reminders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150" b="1" i="0">
                <a:solidFill>
                  <a:schemeClr val="accent1"/>
                </a:solidFill>
                <a:latin typeface="+mj-lt"/>
              </a:rPr>
              <a:t>₹24,000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addressable market (TAM)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750" b="1" i="0">
                <a:solidFill>
                  <a:schemeClr val="accent1"/>
                </a:solidFill>
                <a:latin typeface="+mj-lt"/>
              </a:rPr>
              <a:t>₹6,500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Serviceable market (SAM)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850" b="1" i="0">
                <a:solidFill>
                  <a:schemeClr val="accent1"/>
                </a:solidFill>
                <a:latin typeface="+mj-lt"/>
              </a:rPr>
              <a:t>₹420 Cr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MARKET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notebooks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Expensive POS systems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Quick-commerce apps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KiranaOS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Works on any phone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Credit reminders built in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Keeps customers local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REVENUE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85800" y="1916430"/>
            <a:ext cx="34290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Subscription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 299 per month per store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Payments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margin on digital payments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38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Supplier network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Commission on restocking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09750"/>
            <a:ext cx="5410200" cy="928688"/>
          </a:xfrm>
          <a:prstGeom prst="roundRect">
            <a:avLst>
              <a:gd name="adj" fmla="val 861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809750"/>
            <a:ext cx="5410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09750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64514" y="2814638"/>
            <a:ext cx="4652772" cy="928688"/>
          </a:xfrm>
          <a:prstGeom prst="roundRect">
            <a:avLst>
              <a:gd name="adj" fmla="val 861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64514" y="2814638"/>
            <a:ext cx="4652772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14638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3228" y="3819525"/>
            <a:ext cx="3895344" cy="928688"/>
          </a:xfrm>
          <a:prstGeom prst="roundRect">
            <a:avLst>
              <a:gd name="adj" fmla="val 861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443228" y="3819525"/>
            <a:ext cx="3895344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1942" y="4824412"/>
            <a:ext cx="3137916" cy="928688"/>
          </a:xfrm>
          <a:prstGeom prst="roundRect">
            <a:avLst>
              <a:gd name="adj" fmla="val 8615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21942" y="4824412"/>
            <a:ext cx="3137916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24412"/>
            <a:ext cx="5029200" cy="9286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200025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476500"/>
            <a:ext cx="92964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18 MONTHS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ASK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8194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6385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4577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Help every neighbourhood shop compete and grow.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959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325">
  <a:themeElements>
    <a:clrScheme name="Morphiq pitch-325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pitch-325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KiranaOS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