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43775" y="4316730"/>
            <a:ext cx="293370" cy="7048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44485" y="3863332"/>
            <a:ext cx="293370" cy="115824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545195" y="3541697"/>
            <a:ext cx="293370" cy="147988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145905" y="3460564"/>
            <a:ext cx="293370" cy="156101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6615" y="3130942"/>
            <a:ext cx="293370" cy="189063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47325" y="2939252"/>
            <a:ext cx="293370" cy="208232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948035" y="2568496"/>
            <a:ext cx="293370" cy="245308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490460" y="3729982"/>
            <a:ext cx="600710" cy="45339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091170" y="3408347"/>
            <a:ext cx="600710" cy="32163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691880" y="3327214"/>
            <a:ext cx="600710" cy="8113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292590" y="2997592"/>
            <a:ext cx="600710" cy="32962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893300" y="2805902"/>
            <a:ext cx="600710" cy="19169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494010" y="2435146"/>
            <a:ext cx="600710" cy="37075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414260" y="41071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14970" y="365378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15680" y="333214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16390" y="325101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17100" y="292139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17810" y="272970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018520" y="235894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406640" y="5021580"/>
            <a:ext cx="385572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0980420" y="2016046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SEED ROUND ·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StudyNest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AI study planner for competitive exam aspirants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1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Most aspirants study hard, but few study to a plan.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juggle coaching notes, videos and books with no plan.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Burnout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Unbalanced schedules lead to fatigue and dropout.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Costly coaching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guidance is expensive outside big cities.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 personal study planner that adapts every day to your progress, mock scores and exam date.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StudyNest turns the syllabus into daily goals, schedules revision with spaced repetition and flags weak topics from mock tests.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20-minute diagnostic test</a:t>
            </a:r>
          </a:p>
        </p:txBody>
      </p:sp>
      <p:sp>
        <p:nvSpPr>
          <p:cNvPr id="8" name="Oval 7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Day-by-day plan to the exam date</a:t>
            </a:r>
          </a:p>
        </p:txBody>
      </p:sp>
      <p:sp>
        <p:nvSpPr>
          <p:cNvPr id="13" name="Oval 12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Daily questions and revision cards</a:t>
            </a:r>
          </a:p>
        </p:txBody>
      </p:sp>
      <p:sp>
        <p:nvSpPr>
          <p:cNvPr id="18" name="Oval 17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Adapt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updates after every mock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3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Coaching institutes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Free video channels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Printed timetables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StudyNest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Personal, adaptive daily plan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Built-in revision and mocks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Affordable monthly price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Freemium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planner, paid mock series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 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₹299 a month for full features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Institutes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White-label plans for coaching centres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CEO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CTO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HEAD OF GROWTH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A good plan should not depend on which city you live 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42760" y="4796790"/>
            <a:ext cx="384048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9144" y="3920721"/>
            <a:ext cx="384048" cy="21143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5528" y="3633085"/>
            <a:ext cx="384048" cy="240195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201912" y="3164009"/>
            <a:ext cx="384048" cy="287103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88296" y="2531321"/>
            <a:ext cx="384048" cy="35037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774680" y="2320106"/>
            <a:ext cx="384048" cy="371493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61064" y="1893224"/>
            <a:ext cx="384048" cy="414181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034784" y="3787371"/>
            <a:ext cx="786384" cy="87606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821168" y="3499735"/>
            <a:ext cx="786384" cy="28763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607552" y="3030659"/>
            <a:ext cx="786384" cy="46907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393936" y="2397971"/>
            <a:ext cx="786384" cy="63268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180320" y="2186756"/>
            <a:ext cx="786384" cy="21121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966704" y="1759874"/>
            <a:ext cx="786384" cy="42688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958584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44968" y="371117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31352" y="342353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317736" y="295445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04120" y="232177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890504" y="211055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76888" y="168367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925056" y="6035040"/>
            <a:ext cx="50474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638788" y="1340774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Study smarter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328">
  <a:themeElements>
    <a:clrScheme name="Morphiq pitch-328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pitch-328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StudyNest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