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active users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2100</c:v>
                </c:pt>
                <c:pt idx="1">
                  <c:v>3900</c:v>
                </c:pt>
                <c:pt idx="2">
                  <c:v>6200</c:v>
                </c:pt>
                <c:pt idx="3">
                  <c:v>9800</c:v>
                </c:pt>
                <c:pt idx="4">
                  <c:v>14100</c:v>
                </c:pt>
                <c:pt idx="5">
                  <c:v>18400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Product &amp; engineering</c:v>
                </c:pt>
                <c:pt idx="1">
                  <c:v>Growth &amp; marketing</c:v>
                </c:pt>
                <c:pt idx="2">
                  <c:v>Operations</c:v>
                </c:pt>
                <c:pt idx="3">
                  <c:v>Reserve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MEDIQUEUE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609600"/>
            <a:ext cx="10972800" cy="56388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8014716" y="1770888"/>
            <a:ext cx="2409444" cy="2176272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019218" y="3509010"/>
            <a:ext cx="343540" cy="1010412"/>
          </a:xfrm>
          <a:prstGeom prst="roundRect">
            <a:avLst>
              <a:gd name="adj" fmla="val 1109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685782" y="3842446"/>
            <a:ext cx="1010412" cy="343540"/>
          </a:xfrm>
          <a:prstGeom prst="roundRect">
            <a:avLst>
              <a:gd name="adj" fmla="val 1109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7315200" y="5184648"/>
            <a:ext cx="97155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286750" y="4599432"/>
            <a:ext cx="233172" cy="585216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519922" y="4599432"/>
            <a:ext cx="233172" cy="9753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53094" y="4209288"/>
            <a:ext cx="233172" cy="1365504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986266" y="4209288"/>
            <a:ext cx="272034" cy="9753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258300" y="5184648"/>
            <a:ext cx="19431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8618786" y="134587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52042" y="1956354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946816" y="1905413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181959" y="2117715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08398" y="2053485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11141" y="150884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SEED ROUND ·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Kabir Rao · Meera Iyer   ·   ₹4 Cr seed   ·   hello@yourstartup.in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150" b="0" i="0">
                <a:solidFill>
                  <a:schemeClr val="bg1"/>
                </a:solidFill>
                <a:latin typeface="+mj-lt"/>
              </a:rPr>
              <a:t>MediQueue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Skip the hospital queue: book, track and pay from your phone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Problem</a:t>
            </a:r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Solution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7200" y="17335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Business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3400" y="39814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Traction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772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77200" y="39814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05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058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Ask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Patients spend hours in OPD queues for a ten-minute consultation.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problem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Long waits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Average OPD waits run into hours.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visibility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Patients cannot see when their turn will come.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Paper chaos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Files, slips and payments are all manual.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problem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Solution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screenshot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0" i="0">
                <a:solidFill>
                  <a:schemeClr val="tx1"/>
                </a:solidFill>
                <a:latin typeface="+mj-lt"/>
              </a:rPr>
              <a:t>A booking and live-token app for clinics and hospitals, with digital records and payments.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Patients book a slot, get live token updates and pay digitally. Clinics see the day's load in advance and cut crowding at the front desk.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Our solution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Choose doctor and slot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Track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token on the phone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Arrive just in time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UPI, cards or insurance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Market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800" b="1" i="0">
                <a:solidFill>
                  <a:schemeClr val="bg1"/>
                </a:solidFill>
                <a:latin typeface="+mj-lt"/>
              </a:rPr>
              <a:t>₹24,000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Total addressable market (TAM)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4350" b="1" i="0">
                <a:solidFill>
                  <a:schemeClr val="tx1"/>
                </a:solidFill>
                <a:latin typeface="+mj-lt"/>
              </a:rPr>
              <a:t>₹6,500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Serviceable market (SAM)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₹420 Cr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Obtainable in 5 years (SOM)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market sizing — replace with your own research.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 opportunity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3149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Today's options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Walk-in queues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Phone bookings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Paper files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MediQueue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Live token tracking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Digital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One-tap payments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Competitive landscape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Clinic SaaS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Monthly plan per doctor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Convenience fee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fee per booking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Insights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Analytics for hospital chains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Business model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733550"/>
            <a:ext cx="5486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Awareness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733550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Content, creators and campus ambassadors</a:t>
            </a:r>
          </a:p>
        </p:txBody>
      </p:sp>
      <p:sp>
        <p:nvSpPr>
          <p:cNvPr id="7" name="Rectangle 6"/>
          <p:cNvSpPr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93648" y="2776538"/>
            <a:ext cx="4718304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776538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Free first month for new users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377696" y="3819525"/>
            <a:ext cx="3950208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Paid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Monthly plans and partner bundles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61744" y="4862512"/>
            <a:ext cx="3182112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Advocacy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862512"/>
            <a:ext cx="5105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Referral credits for every invite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Go-to-market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0" i="0">
                <a:solidFill>
                  <a:schemeClr val="bg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18,400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5679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active users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06070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89509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month-3 retention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387850"/>
            <a:ext cx="3291840" cy="79629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₹9.6 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5222240"/>
            <a:ext cx="3291840" cy="45466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recurring revenue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82440" y="1733550"/>
          <a:ext cx="7299960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Traction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v2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onboarding and payments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Three new cities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Partnerships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 distribution partners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Break-even on unit economics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Kabir Rao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Ex-product lead at a fintech startup; 8 years building consumer apps.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Meera Iyer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data platforms serving millions of requests a day.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Arjun Nair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GROWTH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Scaled two D2C brands from zero to profitability.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team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Product &amp; engineering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Growth &amp; marketing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Use of funds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1">
                <a:solidFill>
                  <a:schemeClr val="tx1"/>
                </a:solidFill>
                <a:latin typeface="+mj-lt"/>
              </a:rPr>
              <a:t>No patient should spend a day waiting for ten minutes of care.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KABIR RAO, CO-FOUNDER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hello@yourstartup.in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+91 98765 43210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57721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www.yourstartup.in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Let's build this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Raising ₹4 Cr to reach 1 lakh users in 18 months.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itch-327">
  <a:themeElements>
    <a:clrScheme name="Morphiq pitch-327">
      <a:dk1>
        <a:srgbClr val="132A1F"/>
      </a:dk1>
      <a:lt1>
        <a:srgbClr val="FBF8EF"/>
      </a:lt1>
      <a:dk2>
        <a:srgbClr val="56645B"/>
      </a:dk2>
      <a:lt2>
        <a:srgbClr val="EFEAD8"/>
      </a:lt2>
      <a:accent1>
        <a:srgbClr val="1F6F50"/>
      </a:accent1>
      <a:accent2>
        <a:srgbClr val="E07A5F"/>
      </a:accent2>
      <a:accent3>
        <a:srgbClr val="F2CC8F"/>
      </a:accent3>
      <a:accent4>
        <a:srgbClr val="3D405B"/>
      </a:accent4>
      <a:accent5>
        <a:srgbClr val="D3DFD2"/>
      </a:accent5>
      <a:accent6>
        <a:srgbClr val="D6D7CE"/>
      </a:accent6>
      <a:hlink>
        <a:srgbClr val="1F6F50"/>
      </a:hlink>
      <a:folHlink>
        <a:srgbClr val="E07A5F"/>
      </a:folHlink>
    </a:clrScheme>
    <a:fontScheme name="Morphiq pitch-327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MediQueue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