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SKILLSPRINT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SKILLSPRINT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SKILLSPRINT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SKILLSPRINT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0776184" y="2630043"/>
            <a:ext cx="398190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596136" y="3301990"/>
            <a:ext cx="344843" cy="19909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104237" y="3793889"/>
            <a:ext cx="199095" cy="34484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32290" y="3973937"/>
            <a:ext cx="0" cy="39819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561248" y="3793889"/>
            <a:ext cx="199095" cy="34484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923601" y="3301990"/>
            <a:ext cx="344843" cy="19909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690206" y="2630043"/>
            <a:ext cx="398190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7923601" y="1759001"/>
            <a:ext cx="344843" cy="19909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61248" y="1121354"/>
            <a:ext cx="199095" cy="34484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432290" y="887959"/>
            <a:ext cx="0" cy="39819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104237" y="1121354"/>
            <a:ext cx="199095" cy="34484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96136" y="1759001"/>
            <a:ext cx="344843" cy="19909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436813" y="1634566"/>
            <a:ext cx="1990954" cy="19909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14190" y="3426424"/>
            <a:ext cx="836201" cy="4977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974371" y="3944072"/>
            <a:ext cx="915839" cy="129412"/>
          </a:xfrm>
          <a:prstGeom prst="roundRect">
            <a:avLst>
              <a:gd name="adj" fmla="val 2208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974371" y="4143168"/>
            <a:ext cx="915839" cy="129412"/>
          </a:xfrm>
          <a:prstGeom prst="roundRect">
            <a:avLst>
              <a:gd name="adj" fmla="val 2208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974371" y="4342263"/>
            <a:ext cx="915839" cy="129412"/>
          </a:xfrm>
          <a:prstGeom prst="roundRect">
            <a:avLst>
              <a:gd name="adj" fmla="val 2208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183421" y="2729591"/>
            <a:ext cx="248869" cy="34841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432290" y="2729591"/>
            <a:ext cx="248869" cy="34841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SEED ROUND ·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SkillSprint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Job-ready tech skills in 12 weeks, paid after placement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Millions of graduates finish college without job-ready skills.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Skills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Curricula lag what employers need.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fees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Good bootcamps cost more than families earn in months.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guidance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do not know which skills lead to jobs.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Live cohort-based courses with mentors, projects and placement support, paid only after a job offer.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Learners build real projects, get weekly mentor reviews and practise interviews. Hiring partners see verified portfolios.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2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8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Expensive bootcamps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Recorded video courses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Unpaid internships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SkillSprint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Pay after placement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Live mentors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Employer-backed projects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Income share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Percentage of first-year salary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Hiring fees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partner companies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Corporate training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Upskilling for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Talent is everywhere. Opportunity should be too.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331">
  <a:themeElements>
    <a:clrScheme name="Morphiq pitch-331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pitch-331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SkillSprint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