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176699" y="2200046"/>
            <a:ext cx="2457907" cy="245790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97234" y="2200046"/>
            <a:ext cx="2457907" cy="2457907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764670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1272899" y="4771068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9985423" y="570647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394017" y="570647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7106541" y="4771068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6614770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7106541" y="1744032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394017" y="80862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9985423" y="80862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1272899" y="1744032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PORTFOLIO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Kochi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0" i="0" spc="50">
                <a:solidFill>
                  <a:schemeClr val="tx1"/>
                </a:solidFill>
                <a:latin typeface="+mj-lt"/>
              </a:rPr>
              <a:t>ADITI MENON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Brand &amp; Visual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 spc="50">
                <a:solidFill>
                  <a:schemeClr val="tx1"/>
                </a:solidFill>
                <a:latin typeface="+mj-lt"/>
              </a:rPr>
              <a:t>ABOUT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I design brands that feel warm, clear and unmistakably local.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help small businesses and startups build identities, packaging and campaigns. My work blends Indian craft references with clean modern typography.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HELLO, I'M ADITI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years of experience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projects delivered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 spc="5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Tea brand identity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Logo, packaging and shelf system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Café rebrand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Menus, signage and social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Festival campaign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Posters and digital kit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Logo, packaging and shelf system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TEA BRAND IDENTITY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Menus, signage and social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CAFÉ REBRAND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10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 spc="5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Brand identity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Logos, colour, type and guidelines.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Packaging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concept to print-ready files.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Campaigns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Posters, social and outdoor.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95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 spc="50">
                <a:solidFill>
                  <a:schemeClr val="tx1"/>
                </a:solidFill>
                <a:latin typeface="+mj-lt"/>
              </a:rPr>
              <a:t>CONTACT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Illustrator, Photoshop, InDesign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Figma for digital layouts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Hand lettering and illustration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Print production and colour management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90155" y="2276856"/>
            <a:ext cx="2304288" cy="230428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03157" y="2276856"/>
            <a:ext cx="2304288" cy="2304288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786616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1325580" y="467647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10118572" y="555341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626628" y="555341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7419620" y="467647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6958584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7419620" y="183862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626628" y="96168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10118572" y="96168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1325580" y="183862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58483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 spc="5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295">
  <a:themeElements>
    <a:clrScheme name="Morphiq portfolio-295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portfolio-295">
      <a:majorFont>
        <a:latin typeface="Marcellus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Aditi Menon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