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235650" y="1233068"/>
            <a:ext cx="1785823" cy="1785823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485727" y="1233068"/>
            <a:ext cx="1785823" cy="1785823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5400000">
            <a:off x="11548262" y="195453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7560000">
            <a:off x="11190959" y="305419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9720000">
            <a:off x="10255528" y="373382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1880000">
            <a:off x="9099272" y="373382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4040000">
            <a:off x="8163841" y="305419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6200000">
            <a:off x="7806538" y="195453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8360000">
            <a:off x="8163841" y="85486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0520000">
            <a:off x="9099272" y="17523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080000">
            <a:off x="10255528" y="17523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3240000">
            <a:off x="11190959" y="85486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5334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PORTFOLIO 2026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" y="57721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334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Ahmedabad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418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418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28750"/>
            <a:ext cx="64960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 spc="50">
                <a:solidFill>
                  <a:schemeClr val="tx1"/>
                </a:solidFill>
                <a:latin typeface="+mj-lt"/>
              </a:rPr>
              <a:t>SARA KHAN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Architect &amp; Interior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Spaces that are calm, practical and full of light.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My studio designs homes, cafés and small offices with natural materials, daylight and a strong sense of place.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HELLO, I'M SARA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experience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Residential, 3,200 sq ft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Interior and furniture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Studio office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Workspace for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Residential, 3,200 sq 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Interior and furniture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 to construction drawings.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Interiors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Layouts, materials and furniture.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Site supervision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Quality on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tx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AutoCAD, SketchUp, Revit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Rendering and visualisation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Sustainable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Project management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90155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03157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86616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325580" y="467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10118572" y="555341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26628" y="555341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419620" y="467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958584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419620" y="183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26628" y="96168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10118572" y="96168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325580" y="183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483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297">
  <a:themeElements>
    <a:clrScheme name="Morphiq portfolio-297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portfolio-297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 Khan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