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BHATIA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BHATIA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BHATIA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BHATIA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372350" y="533400"/>
            <a:ext cx="4286250" cy="6324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562850" y="723900"/>
            <a:ext cx="3905250" cy="61341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54169" y="2067719"/>
            <a:ext cx="66675" cy="666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950398" y="2341761"/>
            <a:ext cx="74216" cy="742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946628" y="2615803"/>
            <a:ext cx="81756" cy="817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942858" y="2889845"/>
            <a:ext cx="89297" cy="892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939088" y="3163888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935317" y="3437930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931547" y="3711972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927777" y="3986014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924006" y="4260056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920236" y="4534098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916466" y="4808141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912695" y="5082183"/>
            <a:ext cx="149622" cy="149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908925" y="5356225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905155" y="5630267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901384" y="5904309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897614" y="6178352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28211" y="2063948"/>
            <a:ext cx="74216" cy="742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224441" y="2337991"/>
            <a:ext cx="81756" cy="817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220670" y="2612033"/>
            <a:ext cx="89297" cy="892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16900" y="2886075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213130" y="3160117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209359" y="3434159"/>
            <a:ext cx="111919" cy="11191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205589" y="3708202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201819" y="3982244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198048" y="4256286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194278" y="4530328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190508" y="4804370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186738" y="5078413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182967" y="5352455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179197" y="5626497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175427" y="5900539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71656" y="6174581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502253" y="2060178"/>
            <a:ext cx="81756" cy="817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498483" y="2334220"/>
            <a:ext cx="89297" cy="892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494712" y="2608262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490942" y="2882305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487172" y="3156347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483402" y="3430389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479631" y="3704431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475861" y="3978473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472091" y="4252516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468320" y="4526558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464550" y="4800600"/>
            <a:ext cx="157162" cy="1571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460780" y="5074642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457009" y="5348684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453239" y="5622727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449469" y="5896769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445698" y="6170811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776295" y="2056408"/>
            <a:ext cx="89297" cy="892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772525" y="2330450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768755" y="2604492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764984" y="2878534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761214" y="3152577"/>
            <a:ext cx="119459" cy="1194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757444" y="3426619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753673" y="3700661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749903" y="3974703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746133" y="4248745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742362" y="4522788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738592" y="4796830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734822" y="5070872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731052" y="5344914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727281" y="5618956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723511" y="5892998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719741" y="6167041"/>
            <a:ext cx="202406" cy="20240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050338" y="2052638"/>
            <a:ext cx="96838" cy="968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046567" y="2326680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042797" y="2600722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039027" y="2874764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035256" y="3148806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031486" y="3422848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027716" y="3696891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023945" y="3970933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020175" y="4244975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016405" y="4519017"/>
            <a:ext cx="164703" cy="16470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012634" y="4793059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008864" y="5067102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005094" y="5341144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001323" y="5615186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997553" y="5889228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8993783" y="6163270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324380" y="2048867"/>
            <a:ext cx="104378" cy="1043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320609" y="2322909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316839" y="2596952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313069" y="2870994"/>
            <a:ext cx="127000" cy="127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309298" y="3145036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305528" y="3419078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301758" y="3693120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297988" y="3967162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294217" y="4241205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290447" y="4515247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286677" y="4789289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282906" y="5063331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279136" y="5337373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275366" y="5611416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271595" y="5885458"/>
            <a:ext cx="209947" cy="2099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267825" y="6159500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598422" y="2045097"/>
            <a:ext cx="111919" cy="1119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594652" y="2319139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590881" y="2593181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587111" y="2867223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583341" y="3141266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579570" y="3415308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575800" y="3689350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572030" y="3963392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568259" y="4237434"/>
            <a:ext cx="172244" cy="1722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564489" y="4511477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560719" y="4785519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556948" y="5059561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553178" y="5333603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549408" y="5607645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545638" y="5881688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9541867" y="6155730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9872464" y="2041327"/>
            <a:ext cx="119459" cy="1194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9868694" y="2315369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9864923" y="2589411"/>
            <a:ext cx="134541" cy="13454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9861153" y="2863453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9857383" y="3137495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853612" y="3411538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849842" y="3685580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846072" y="3959622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842302" y="4233664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838531" y="4507706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834761" y="4781748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830991" y="5055791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827220" y="5329833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823450" y="5603875"/>
            <a:ext cx="217488" cy="2174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819680" y="5877917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9815909" y="6151959"/>
            <a:ext cx="232569" cy="232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146506" y="2037556"/>
            <a:ext cx="127000" cy="127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142736" y="2311598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138966" y="2585641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135195" y="2859683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131425" y="3133725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127655" y="3407767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123884" y="3681809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120114" y="3955852"/>
            <a:ext cx="179784" cy="17978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116344" y="4229894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112573" y="4503936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108803" y="4777978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105033" y="5052020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101262" y="5326063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097492" y="5600105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093722" y="5874147"/>
            <a:ext cx="232569" cy="232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089952" y="6148189"/>
            <a:ext cx="240109" cy="240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420548" y="2033786"/>
            <a:ext cx="134541" cy="1345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416778" y="2307828"/>
            <a:ext cx="142081" cy="14208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413008" y="2581870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409238" y="2855912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405467" y="3129955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401697" y="3403997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397927" y="3678039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394156" y="3952081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390386" y="4226123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386616" y="4500166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382845" y="4774208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379075" y="5048250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375305" y="5322292"/>
            <a:ext cx="225028" cy="2250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371534" y="5596334"/>
            <a:ext cx="232569" cy="232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367764" y="5870377"/>
            <a:ext cx="240109" cy="240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0363994" y="6144419"/>
            <a:ext cx="247650" cy="2476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0694591" y="2030016"/>
            <a:ext cx="142081" cy="1420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0690820" y="2304058"/>
            <a:ext cx="149622" cy="149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0687050" y="2578100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0683280" y="2852142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0679509" y="3126184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0675739" y="3400227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0671969" y="3674269"/>
            <a:ext cx="187325" cy="1873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0668198" y="3948311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0664428" y="4222353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0660658" y="4496395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0656888" y="4770438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0653117" y="5044480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0649347" y="5318522"/>
            <a:ext cx="232569" cy="232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0645577" y="5592564"/>
            <a:ext cx="240109" cy="240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0641806" y="5866606"/>
            <a:ext cx="247650" cy="2476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0638036" y="6140648"/>
            <a:ext cx="255191" cy="2551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0968633" y="2026245"/>
            <a:ext cx="149622" cy="149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0964862" y="2300288"/>
            <a:ext cx="157162" cy="1571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0961092" y="2574330"/>
            <a:ext cx="164703" cy="1647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0957322" y="2848372"/>
            <a:ext cx="172244" cy="1722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0953552" y="3122414"/>
            <a:ext cx="179784" cy="17978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0949781" y="3396456"/>
            <a:ext cx="187325" cy="1873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0946011" y="3670498"/>
            <a:ext cx="194866" cy="1948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0942241" y="3944541"/>
            <a:ext cx="202406" cy="2024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0938470" y="4218583"/>
            <a:ext cx="209947" cy="2099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0934700" y="4492625"/>
            <a:ext cx="217488" cy="217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0930930" y="4766667"/>
            <a:ext cx="225028" cy="225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0927159" y="5040709"/>
            <a:ext cx="232569" cy="2325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0923389" y="5314752"/>
            <a:ext cx="240109" cy="240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0919619" y="5588794"/>
            <a:ext cx="247650" cy="2476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0915848" y="5862836"/>
            <a:ext cx="255191" cy="2551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10912078" y="6136878"/>
            <a:ext cx="262731" cy="2627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TextBox 197"/>
          <p:cNvSpPr txBox="1"/>
          <p:nvPr/>
        </p:nvSpPr>
        <p:spPr>
          <a:xfrm>
            <a:off x="5334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PORTFOLIO 2026</a:t>
            </a:r>
          </a:p>
        </p:txBody>
      </p:sp>
      <p:sp>
        <p:nvSpPr>
          <p:cNvPr id="199" name="TextBox 198"/>
          <p:cNvSpPr txBox="1"/>
          <p:nvPr/>
        </p:nvSpPr>
        <p:spPr>
          <a:xfrm>
            <a:off x="533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533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Ahmedabad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2565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2565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4597400" y="58864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4597400" y="60769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800" b="1" i="0">
                <a:solidFill>
                  <a:schemeClr val="tx1"/>
                </a:solidFill>
                <a:latin typeface="+mj-lt"/>
              </a:rPr>
              <a:t>Rahul Bhatia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Architect &amp; Interior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About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Calm, light-filled spaces designed around the way people live.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My studio works on homes, cafés and small offices, with a focus on natural materials, daylight and passive cooling.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Hello, I'm Rahul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PROJECTS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 3-bedroom home around a shaded courtyard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Brick, cane and lots of daylight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Co-working floor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Flexible desks and quiet rooms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3-bedroom home around a shaded courtyard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Courtyard house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Brick, cane and lots of daylight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Neighbourhood café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PROCESS</a:t>
            </a:r>
          </a:p>
        </p:txBody>
      </p:sp>
      <p:sp>
        <p:nvSpPr>
          <p:cNvPr id="4" name="Oval 3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WHAT I OFFER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 to construction drawings.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Interiors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Furniture, lighting and materials.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Consulting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Renovation and space planning.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Contact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TOOLKIT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AutoCAD and Revit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SketchUp and rendering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Site supervision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Sustainable design principles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483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298">
  <a:themeElements>
    <a:clrScheme name="Morphiq portfolio-298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portfolio-298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Rahul Bhatia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