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RAHUL VERMA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7350"/>
            <a:ext cx="1102995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RAHUL VERMA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RAHUL VERMA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RAHUL VERMA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7315200" y="0"/>
            <a:ext cx="2543991" cy="4251960"/>
          </a:xfrm>
          <a:custGeom>
            <a:avLst/>
            <a:gdLst/>
            <a:ahLst/>
            <a:cxnLst/>
            <a:rect l="l" t="t" r="r" b="b"/>
            <a:pathLst>
              <a:path w="2543991" h="4251960">
                <a:moveTo>
                  <a:pt x="0" y="4251960"/>
                </a:moveTo>
                <a:lnTo>
                  <a:pt x="418011" y="4251960"/>
                </a:lnTo>
                <a:lnTo>
                  <a:pt x="2543991" y="0"/>
                </a:lnTo>
                <a:lnTo>
                  <a:pt x="212598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011886" y="0"/>
            <a:ext cx="2543991" cy="4251960"/>
          </a:xfrm>
          <a:custGeom>
            <a:avLst/>
            <a:gdLst/>
            <a:ahLst/>
            <a:cxnLst/>
            <a:rect l="l" t="t" r="r" b="b"/>
            <a:pathLst>
              <a:path w="2543991" h="4251960">
                <a:moveTo>
                  <a:pt x="0" y="4251960"/>
                </a:moveTo>
                <a:lnTo>
                  <a:pt x="418011" y="4251960"/>
                </a:lnTo>
                <a:lnTo>
                  <a:pt x="2543991" y="0"/>
                </a:lnTo>
                <a:lnTo>
                  <a:pt x="212598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08571" y="0"/>
            <a:ext cx="2543992" cy="4251960"/>
          </a:xfrm>
          <a:custGeom>
            <a:avLst/>
            <a:gdLst/>
            <a:ahLst/>
            <a:cxnLst/>
            <a:rect l="l" t="t" r="r" b="b"/>
            <a:pathLst>
              <a:path w="2543992" h="4251960">
                <a:moveTo>
                  <a:pt x="0" y="4251960"/>
                </a:moveTo>
                <a:lnTo>
                  <a:pt x="418012" y="4251960"/>
                </a:lnTo>
                <a:lnTo>
                  <a:pt x="2543992" y="0"/>
                </a:lnTo>
                <a:lnTo>
                  <a:pt x="212598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9405257" y="0"/>
            <a:ext cx="2543992" cy="4251960"/>
          </a:xfrm>
          <a:custGeom>
            <a:avLst/>
            <a:gdLst/>
            <a:ahLst/>
            <a:cxnLst/>
            <a:rect l="l" t="t" r="r" b="b"/>
            <a:pathLst>
              <a:path w="2543992" h="4251960">
                <a:moveTo>
                  <a:pt x="0" y="4251960"/>
                </a:moveTo>
                <a:lnTo>
                  <a:pt x="418012" y="4251960"/>
                </a:lnTo>
                <a:lnTo>
                  <a:pt x="2543992" y="0"/>
                </a:lnTo>
                <a:lnTo>
                  <a:pt x="2125980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534400" y="1062990"/>
            <a:ext cx="2125980" cy="212598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5334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PORTFOLIO 2026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33400" y="57721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533400" y="588645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BASED 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607695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Bengaluru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41800" y="588645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EMAIL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41800" y="607695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0200" y="588645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0200" y="607695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428750"/>
            <a:ext cx="64960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9400" b="1" i="0">
                <a:solidFill>
                  <a:schemeClr val="tx1"/>
                </a:solidFill>
                <a:latin typeface="+mj-lt"/>
              </a:rPr>
              <a:t>Rahul Verma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UX / Product Designer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2865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28650" y="1657350"/>
            <a:ext cx="5400675" cy="2095500"/>
          </a:xfrm>
          <a:prstGeom prst="roundRect">
            <a:avLst>
              <a:gd name="adj" fmla="val 363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5725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" y="28575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About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57925" y="1657350"/>
            <a:ext cx="5400675" cy="2095500"/>
          </a:xfrm>
          <a:prstGeom prst="roundRect">
            <a:avLst>
              <a:gd name="adj" fmla="val 363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86525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86525" y="28575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Selected work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8650" y="3981450"/>
            <a:ext cx="5400675" cy="2095500"/>
          </a:xfrm>
          <a:prstGeom prst="roundRect">
            <a:avLst>
              <a:gd name="adj" fmla="val 363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725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7250" y="51816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Process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57925" y="3981450"/>
            <a:ext cx="5400675" cy="2095500"/>
          </a:xfrm>
          <a:prstGeom prst="roundRect">
            <a:avLst>
              <a:gd name="adj" fmla="val 363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86525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86525" y="51816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Contact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2865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84823" y="1657350"/>
            <a:ext cx="5073777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51211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3507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80073" y="4232910"/>
            <a:ext cx="4883277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695450"/>
            <a:ext cx="5537073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I design products that feel obvious the first time you use them.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3690366"/>
            <a:ext cx="5537073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 lead research, flows and interface design for fintech and edtech products, working closely with engineers from idea to launch.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Hello, I'm Rahul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2865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286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years of experience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053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3390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390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projects delivered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8195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2105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105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happy clients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In numbers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2865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28650" y="1657350"/>
            <a:ext cx="3549650" cy="2740152"/>
          </a:xfrm>
          <a:prstGeom prst="roundRect">
            <a:avLst>
              <a:gd name="adj" fmla="val 27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00642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14467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3900" y="3389126"/>
            <a:ext cx="3359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4549902"/>
            <a:ext cx="35496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Payments app redesign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4892802"/>
            <a:ext cx="354965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Checkout flow and design system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68800" y="1657350"/>
            <a:ext cx="3549650" cy="2740152"/>
          </a:xfrm>
          <a:prstGeom prst="roundRect">
            <a:avLst>
              <a:gd name="adj" fmla="val 27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40792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54617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64050" y="3389126"/>
            <a:ext cx="3359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68800" y="4549902"/>
            <a:ext cx="35496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Learning platform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8800" y="4892802"/>
            <a:ext cx="354965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Student dashboard and mobile app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108950" y="1657350"/>
            <a:ext cx="3549650" cy="2740152"/>
          </a:xfrm>
          <a:prstGeom prst="roundRect">
            <a:avLst>
              <a:gd name="adj" fmla="val 27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80942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94767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04200" y="3389126"/>
            <a:ext cx="3359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08950" y="4549902"/>
            <a:ext cx="35496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Banking onboarding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08950" y="4892802"/>
            <a:ext cx="354965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KYC journey in four steps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2865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28650" y="1657350"/>
            <a:ext cx="5073777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55939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7889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3900" y="4232910"/>
            <a:ext cx="4883277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1527" y="1695450"/>
            <a:ext cx="5537073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Checkout flow and design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1527" y="3690366"/>
            <a:ext cx="5537073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Challenge, approach and outcome — summarise the brief, show the key decisions and end with the result. Replace the image with your strongest visual.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Payments app redesign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2865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84823" y="1657350"/>
            <a:ext cx="5073777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51211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3507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80073" y="4232910"/>
            <a:ext cx="4883277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695450"/>
            <a:ext cx="5537073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Student dashboard and mobile app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3690366"/>
            <a:ext cx="5537073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Show the before and after, the constraints you worked within and what the client said about the result.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Learning platform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2865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388269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88269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02719" y="2371725"/>
            <a:ext cx="1366837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23900" y="3181350"/>
            <a:ext cx="25669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Discover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657600"/>
            <a:ext cx="2490788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Brief, research and goals</a:t>
            </a:r>
          </a:p>
        </p:txBody>
      </p:sp>
      <p:sp>
        <p:nvSpPr>
          <p:cNvPr id="9" name="Oval 8"/>
          <p:cNvSpPr/>
          <p:nvPr/>
        </p:nvSpPr>
        <p:spPr>
          <a:xfrm>
            <a:off x="4145756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5756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60206" y="2371725"/>
            <a:ext cx="1366838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1388" y="3181350"/>
            <a:ext cx="25669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Define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19488" y="3657600"/>
            <a:ext cx="2490788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Direction and moodboards</a:t>
            </a:r>
          </a:p>
        </p:txBody>
      </p:sp>
      <p:sp>
        <p:nvSpPr>
          <p:cNvPr id="14" name="Oval 13"/>
          <p:cNvSpPr/>
          <p:nvPr/>
        </p:nvSpPr>
        <p:spPr>
          <a:xfrm>
            <a:off x="6903244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903244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217694" y="2371725"/>
            <a:ext cx="1366837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238875" y="3181350"/>
            <a:ext cx="25669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76975" y="3657600"/>
            <a:ext cx="2490788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Concepts and refinement</a:t>
            </a:r>
          </a:p>
        </p:txBody>
      </p:sp>
      <p:sp>
        <p:nvSpPr>
          <p:cNvPr id="19" name="Oval 18"/>
          <p:cNvSpPr/>
          <p:nvPr/>
        </p:nvSpPr>
        <p:spPr>
          <a:xfrm>
            <a:off x="9660731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60731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96362" y="3181350"/>
            <a:ext cx="25669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Deliver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34462" y="3657600"/>
            <a:ext cx="2490788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Final files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I work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2865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28650" y="1870710"/>
            <a:ext cx="3498850" cy="3810000"/>
          </a:xfrm>
          <a:prstGeom prst="roundRect">
            <a:avLst>
              <a:gd name="adj" fmla="val 217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536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UX research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Interviews, testing and insights.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94200" y="1870710"/>
            <a:ext cx="3498850" cy="3810000"/>
          </a:xfrm>
          <a:prstGeom prst="roundRect">
            <a:avLst>
              <a:gd name="adj" fmla="val 217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40910" y="221742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Product 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Flows, wireframes and UI.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59750" y="1870710"/>
            <a:ext cx="3498850" cy="3810000"/>
          </a:xfrm>
          <a:prstGeom prst="roundRect">
            <a:avLst>
              <a:gd name="adj" fmla="val 217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506460" y="221742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Design systems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Components and documentation.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6400" y="2190750"/>
            <a:ext cx="88392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Thoughtful, quick and a pleasure to work with. The final result exceeded our brief.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400" y="4857750"/>
            <a:ext cx="8839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CLIENT NAME, COMPANY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2865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Tools and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4500"/>
            <a:ext cx="88239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Figma and prototyping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User research and testing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Design systems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HTML/CSS basics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hello@yourname.in   ·   +91 90000 00000   ·   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Let's work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Available for freelance projects from next month.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ortfolio-300">
  <a:themeElements>
    <a:clrScheme name="Morphiq portfolio-300">
      <a:dk1>
        <a:srgbClr val="F4F1EA"/>
      </a:dk1>
      <a:lt1>
        <a:srgbClr val="0D1B2A"/>
      </a:lt1>
      <a:dk2>
        <a:srgbClr val="A9B4C2"/>
      </a:dk2>
      <a:lt2>
        <a:srgbClr val="1B2A3D"/>
      </a:lt2>
      <a:accent1>
        <a:srgbClr val="FF6B6B"/>
      </a:accent1>
      <a:accent2>
        <a:srgbClr val="FFD166"/>
      </a:accent2>
      <a:accent3>
        <a:srgbClr val="4ECDC4"/>
      </a:accent3>
      <a:accent4>
        <a:srgbClr val="8D99AE"/>
      </a:accent4>
      <a:accent5>
        <a:srgbClr val="392936"/>
      </a:accent5>
      <a:accent6>
        <a:srgbClr val="323D49"/>
      </a:accent6>
      <a:hlink>
        <a:srgbClr val="FF6B6B"/>
      </a:hlink>
      <a:folHlink>
        <a:srgbClr val="FFD166"/>
      </a:folHlink>
    </a:clrScheme>
    <a:fontScheme name="Morphiq portfolio-300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Rahul Verma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