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325326" y="3471862"/>
            <a:ext cx="1400175" cy="140017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05449" y="3471862"/>
            <a:ext cx="1400175" cy="1400175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5400000">
            <a:off x="10906125" y="400050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7560000">
            <a:off x="10625982" y="486269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9720000">
            <a:off x="9892557" y="539555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1880000">
            <a:off x="8985993" y="539555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4040000">
            <a:off x="8252568" y="486269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6200000">
            <a:off x="7972425" y="400050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8360000">
            <a:off x="8252568" y="313830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520000">
            <a:off x="8985993" y="260544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080000">
            <a:off x="9892557" y="260544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240000">
            <a:off x="10625982" y="313830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KABIR DAS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brand campaigns, documentaries and weddings, with a documentary eye and a cinematic finish.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HELLO, I'M KABIR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Campaign for a handloom label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Street photo series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Destination wedding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Three-day coverage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Campaign for a handloom label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Street photo series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Products, people and places.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brand and documentary films.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post.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Photography and lighting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Video direction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Premiere and DaVinci Resolve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Drone operation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90155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03157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86616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325580" y="467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118572" y="555341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26628" y="555341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419620" y="467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958584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419620" y="183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26628" y="96168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118572" y="96168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325580" y="183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483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299">
  <a:themeElements>
    <a:clrScheme name="Morphiq portfolio-299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portfolio-299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Kabir Das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