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KUNAL SHAH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40600" y="762000"/>
            <a:ext cx="2588895" cy="4476750"/>
          </a:xfrm>
          <a:custGeom>
            <a:avLst/>
            <a:gdLst/>
            <a:ahLst/>
            <a:cxnLst/>
            <a:rect l="l" t="t" r="r" b="b"/>
            <a:pathLst>
              <a:path w="2588895" h="4476750">
                <a:moveTo>
                  <a:pt x="0" y="4476750"/>
                </a:moveTo>
                <a:lnTo>
                  <a:pt x="350520" y="4476750"/>
                </a:lnTo>
                <a:lnTo>
                  <a:pt x="2588895" y="0"/>
                </a:lnTo>
                <a:lnTo>
                  <a:pt x="2238375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924800" y="762000"/>
            <a:ext cx="2588895" cy="4476750"/>
          </a:xfrm>
          <a:custGeom>
            <a:avLst/>
            <a:gdLst/>
            <a:ahLst/>
            <a:cxnLst/>
            <a:rect l="l" t="t" r="r" b="b"/>
            <a:pathLst>
              <a:path w="2588895" h="4476750">
                <a:moveTo>
                  <a:pt x="0" y="4476750"/>
                </a:moveTo>
                <a:lnTo>
                  <a:pt x="350520" y="4476750"/>
                </a:lnTo>
                <a:lnTo>
                  <a:pt x="2588895" y="0"/>
                </a:lnTo>
                <a:lnTo>
                  <a:pt x="2238375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09000" y="762000"/>
            <a:ext cx="2588895" cy="4476750"/>
          </a:xfrm>
          <a:custGeom>
            <a:avLst/>
            <a:gdLst/>
            <a:ahLst/>
            <a:cxnLst/>
            <a:rect l="l" t="t" r="r" b="b"/>
            <a:pathLst>
              <a:path w="2588895" h="4476750">
                <a:moveTo>
                  <a:pt x="0" y="4476750"/>
                </a:moveTo>
                <a:lnTo>
                  <a:pt x="350520" y="4476750"/>
                </a:lnTo>
                <a:lnTo>
                  <a:pt x="2588895" y="0"/>
                </a:lnTo>
                <a:lnTo>
                  <a:pt x="2238375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093200" y="762000"/>
            <a:ext cx="2588895" cy="4476750"/>
          </a:xfrm>
          <a:custGeom>
            <a:avLst/>
            <a:gdLst/>
            <a:ahLst/>
            <a:cxnLst/>
            <a:rect l="l" t="t" r="r" b="b"/>
            <a:pathLst>
              <a:path w="2588895" h="4476750">
                <a:moveTo>
                  <a:pt x="0" y="4476750"/>
                </a:moveTo>
                <a:lnTo>
                  <a:pt x="350520" y="4476750"/>
                </a:lnTo>
                <a:lnTo>
                  <a:pt x="2588895" y="0"/>
                </a:lnTo>
                <a:lnTo>
                  <a:pt x="2238375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362950" y="1881188"/>
            <a:ext cx="2044700" cy="20447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PORTFOLIO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Kunal Shah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weddings, brands and travel stories, and produce short films for social media and campaigns.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Hello, I'm Kunal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Candid, documentary style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Products and lifestyle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Travel series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films from the Himalayas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Candid, documentary 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Wedding stories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Products and lifestyle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Photography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Weddings, events and brands.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films and reels.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retouching.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Full-frame and drone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Lightroom and Premiere Pro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DaVinci Resolve colour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Lighting for small sets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04">
  <a:themeElements>
    <a:clrScheme name="Morphiq portfolio-404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portfolio-404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Kunal Shah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