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VERMA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VERMA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VERMA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685800" y="62103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192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RAHUL VERMA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838313" y="2548890"/>
            <a:ext cx="1760220" cy="176022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070467" y="2548890"/>
            <a:ext cx="1760220" cy="1760220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102340" y="32575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0750160" y="43414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9828140" y="501133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8688460" y="501133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7766440" y="43414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7414260" y="32575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7766440" y="21736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8688460" y="150376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9828140" y="150376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0750160" y="21736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58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PORTFOLIO 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Bengaluru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90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90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95800" y="57340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95800" y="59245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0" i="0">
                <a:solidFill>
                  <a:schemeClr val="tx1"/>
                </a:solidFill>
                <a:latin typeface="+mj-lt"/>
              </a:rPr>
              <a:t>Rahul Verma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UX / Product Designer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809750"/>
            <a:ext cx="47625" cy="1943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sp>
        <p:nvSpPr>
          <p:cNvPr id="9" name="Rectangle 8"/>
          <p:cNvSpPr/>
          <p:nvPr/>
        </p:nvSpPr>
        <p:spPr>
          <a:xfrm>
            <a:off x="6210300" y="18097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10300" y="1809750"/>
            <a:ext cx="47625" cy="1943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3981450"/>
            <a:ext cx="47625" cy="19431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2959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0300" y="3981450"/>
            <a:ext cx="47625" cy="19431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About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I design products that feel obvious the first time you use them.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lead research, flows and interface design for fintech and edtech products, working closely with engineers from idea to launch.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Hello, I'm Rahul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years of experience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8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35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60+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35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projects delivered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51800" y="1809750"/>
            <a:ext cx="3454400" cy="3374136"/>
          </a:xfrm>
          <a:prstGeom prst="roundRect">
            <a:avLst>
              <a:gd name="adj" fmla="val 621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18500" y="2095500"/>
            <a:ext cx="29210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18500" y="3755136"/>
            <a:ext cx="29210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Payments app redesign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Checkout flow and design system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Learning platform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Student dashboard and mobile app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821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Banking onboarding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KYC journey in four steps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Checkout flow and design system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Payments app redesign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528816" y="1809750"/>
            <a:ext cx="4977384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07908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230868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24066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Student dashboard and mobile app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Learning platform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UX research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Interviews, testing and insights.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1500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82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Product design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Flows, wireframes and UI.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7200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3900" y="218313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Design systems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Components and documentation.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2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Thoughtful, quick and a pleasure to work with. The final result exceeded our brief.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Contact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Figma and prototyping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User research and testing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Design systems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HTML/CSS basics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405">
  <a:themeElements>
    <a:clrScheme name="Morphiq portfolio-405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portfolio-405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Rahul Verma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