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SARA KHAN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SARA KHAN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SARA KHAN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SARA KHAN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86080" y="386080"/>
            <a:ext cx="243840" cy="24384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61950" y="1377950"/>
            <a:ext cx="292100" cy="2921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7820" y="2369820"/>
            <a:ext cx="340360" cy="340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13690" y="3361690"/>
            <a:ext cx="388620" cy="3886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377950" y="361950"/>
            <a:ext cx="292100" cy="2921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353820" y="1353820"/>
            <a:ext cx="340360" cy="340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329690" y="2345690"/>
            <a:ext cx="388620" cy="3886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305560" y="3337560"/>
            <a:ext cx="436880" cy="4368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369820" y="337820"/>
            <a:ext cx="340360" cy="340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345690" y="1329690"/>
            <a:ext cx="388620" cy="3886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321560" y="2321560"/>
            <a:ext cx="436880" cy="4368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297430" y="3313430"/>
            <a:ext cx="485140" cy="4851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3361690" y="313690"/>
            <a:ext cx="388620" cy="3886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3337560" y="1305560"/>
            <a:ext cx="436880" cy="4368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3313430" y="2297430"/>
            <a:ext cx="485140" cy="4851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3289300" y="328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4353560" y="289560"/>
            <a:ext cx="436880" cy="4368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329430" y="1281430"/>
            <a:ext cx="485140" cy="4851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305300" y="2273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281170" y="3265170"/>
            <a:ext cx="581660" cy="5816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5345430" y="265430"/>
            <a:ext cx="485140" cy="4851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5321300" y="1257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297170" y="2249170"/>
            <a:ext cx="581660" cy="5816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273040" y="3241040"/>
            <a:ext cx="629920" cy="6299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337300" y="241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313170" y="1233170"/>
            <a:ext cx="581660" cy="5816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289040" y="2225040"/>
            <a:ext cx="629920" cy="6299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264910" y="3216910"/>
            <a:ext cx="678180" cy="6781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329170" y="217170"/>
            <a:ext cx="581660" cy="5816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305040" y="1209040"/>
            <a:ext cx="629920" cy="6299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280910" y="2200910"/>
            <a:ext cx="678180" cy="67818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256780" y="3192780"/>
            <a:ext cx="726440" cy="726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321040" y="193040"/>
            <a:ext cx="629920" cy="6299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296910" y="1184910"/>
            <a:ext cx="678180" cy="6781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272780" y="2176780"/>
            <a:ext cx="726440" cy="726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248650" y="3168650"/>
            <a:ext cx="774700" cy="7747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312910" y="168910"/>
            <a:ext cx="678180" cy="6781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288780" y="1160780"/>
            <a:ext cx="726440" cy="72644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264650" y="2152650"/>
            <a:ext cx="774700" cy="7747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240520" y="314452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0304780" y="144780"/>
            <a:ext cx="726440" cy="726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280650" y="1136650"/>
            <a:ext cx="774700" cy="7747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256520" y="212852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0232390" y="3120390"/>
            <a:ext cx="871220" cy="8712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1296650" y="120650"/>
            <a:ext cx="774700" cy="7747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1272520" y="111252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1248390" y="2104390"/>
            <a:ext cx="871220" cy="8712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1224260" y="3096260"/>
            <a:ext cx="919480" cy="9194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7620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62000" y="58674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Ahmedabad   ·   hello@yourname.in   ·   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200" b="0" i="0">
                <a:solidFill>
                  <a:schemeClr val="tx1"/>
                </a:solidFill>
                <a:latin typeface="+mj-lt"/>
              </a:rPr>
              <a:t>Sara Khan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Architect &amp; Interior Designer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About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Selected work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Process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Contact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Spaces that are calm, practical and full of light.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My studio designs homes, cafés and small offices with natural materials, daylight and a strong sense of place.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Hello, I'm Sara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years of experience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projects delivered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happy clients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 numbers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Courtyard house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Residential, 3,200 sq ft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Neighbourhood café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Interior and furniture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Studio office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Workspace for 20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Residential, 3,200 sq ft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Challenge, approach and outcome — summarise the brief, show the key decisions and end with the result. Replace the image with your strongest visual.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Courtyard house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Interior and furniture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Show the before and after, the constraints you worked within and what the client said about the result.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Neighbourhood café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Discover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Brief, research and goals</a:t>
            </a:r>
          </a:p>
        </p:txBody>
      </p:sp>
      <p:sp>
        <p:nvSpPr>
          <p:cNvPr id="8" name="Oval 7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Define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Direction and moodboards</a:t>
            </a:r>
          </a:p>
        </p:txBody>
      </p:sp>
      <p:sp>
        <p:nvSpPr>
          <p:cNvPr id="13" name="Oval 12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Concepts and refinement</a:t>
            </a:r>
          </a:p>
        </p:txBody>
      </p:sp>
      <p:sp>
        <p:nvSpPr>
          <p:cNvPr id="18" name="Oval 17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Final files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How I work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Concept to construction drawings.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Interiors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Layouts, materials and furniture.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Site supervision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Quality on site.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11430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38250" y="11430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Thoughtful, quick and a pleasure to work with. The final result exceeded our brief.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8250" y="45720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Tools and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AutoCAD, SketchUp, Revit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Rendering and visualisation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Sustainable design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Project management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6197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Let's work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Available for freelance projects from next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ortfolio-406">
  <a:themeElements>
    <a:clrScheme name="Morphiq portfolio-406">
      <a:dk1>
        <a:srgbClr val="2B2620"/>
      </a:dk1>
      <a:lt1>
        <a:srgbClr val="F3EDE2"/>
      </a:lt1>
      <a:dk2>
        <a:srgbClr val="6B6255"/>
      </a:dk2>
      <a:lt2>
        <a:srgbClr val="E4D9C5"/>
      </a:lt2>
      <a:accent1>
        <a:srgbClr val="8C5A2B"/>
      </a:accent1>
      <a:accent2>
        <a:srgbClr val="2F4858"/>
      </a:accent2>
      <a:accent3>
        <a:srgbClr val="C08A3E"/>
      </a:accent3>
      <a:accent4>
        <a:srgbClr val="8E3B46"/>
      </a:accent4>
      <a:accent5>
        <a:srgbClr val="E0D3C1"/>
      </a:accent5>
      <a:accent6>
        <a:srgbClr val="D3CDC3"/>
      </a:accent6>
      <a:hlink>
        <a:srgbClr val="8C5A2B"/>
      </a:hlink>
      <a:folHlink>
        <a:srgbClr val="2F4858"/>
      </a:folHlink>
    </a:clrScheme>
    <a:fontScheme name="Morphiq portfolio-406">
      <a:majorFont>
        <a:latin typeface="Instrument Serif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Sara Khan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