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KABIR DAS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653257" y="2098997"/>
            <a:ext cx="2399209" cy="2399209"/>
          </a:xfrm>
          <a:prstGeom prst="ellipse">
            <a:avLst/>
          </a:prstGeom>
          <a:solidFill>
            <a:schemeClr val="accent1">
              <a:alpha val="5756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179114" y="2176148"/>
            <a:ext cx="2431584" cy="2431584"/>
          </a:xfrm>
          <a:prstGeom prst="ellipse">
            <a:avLst/>
          </a:prstGeom>
          <a:solidFill>
            <a:schemeClr val="accent2">
              <a:alpha val="7948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529234" y="975136"/>
            <a:ext cx="1781833" cy="1781833"/>
          </a:xfrm>
          <a:prstGeom prst="ellipse">
            <a:avLst/>
          </a:prstGeom>
          <a:solidFill>
            <a:schemeClr val="accent3">
              <a:alpha val="6155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56763" y="2846135"/>
            <a:ext cx="2080751" cy="2080751"/>
          </a:xfrm>
          <a:prstGeom prst="ellipse">
            <a:avLst/>
          </a:prstGeom>
          <a:solidFill>
            <a:schemeClr val="accent4">
              <a:alpha val="6250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47639" y="-16657"/>
            <a:ext cx="1668518" cy="1668518"/>
          </a:xfrm>
          <a:prstGeom prst="ellipse">
            <a:avLst/>
          </a:prstGeom>
          <a:solidFill>
            <a:schemeClr val="accent1">
              <a:alpha val="6398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PORTFOLIO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Mumbai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Kabir Das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Photographer &amp; Filmmaker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Stories told in light, colour and real moments.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shoot brand campaigns, documentaries and weddings, with a documentary eye and a cinematic finish.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Hello, I'm Kabir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Textile brand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Campaign for a handloom label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City stories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Street photo series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Destination wedding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Three-day coverage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Campaign for a handloom label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Textile brand film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Street photo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City stories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Brand shoots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Products, people and places.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Films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 brand and documentary films.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Editing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grading and post.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Photography and lighting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Video direction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Premiere and DaVinci Resolve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Drone operation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959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08">
  <a:themeElements>
    <a:clrScheme name="Morphiq portfolio-408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portfolio-408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Kabir Das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