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SANA QURESHI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235650" y="1233068"/>
            <a:ext cx="1785823" cy="1785823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485727" y="1233068"/>
            <a:ext cx="1785823" cy="1785823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5400000">
            <a:off x="11548262" y="195453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7560000">
            <a:off x="11190959" y="3054195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9720000">
            <a:off x="10255528" y="373382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1880000">
            <a:off x="9099272" y="373382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4040000">
            <a:off x="8163841" y="3054195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6200000">
            <a:off x="7806538" y="195453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8360000">
            <a:off x="8163841" y="854865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0520000">
            <a:off x="9099272" y="17523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080000">
            <a:off x="10255528" y="17523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3240000">
            <a:off x="11190959" y="854865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Hyderabad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600" b="0" i="0">
                <a:solidFill>
                  <a:schemeClr val="tx1"/>
                </a:solidFill>
                <a:latin typeface="+mj-lt"/>
              </a:rPr>
              <a:t>Sana Qureshi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UI/UX &amp; Product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733550"/>
            <a:ext cx="53721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733550"/>
            <a:ext cx="53721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600" y="3981450"/>
            <a:ext cx="53721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3721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 make complex products feel simple.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design web and mobile products for fintech and education startups, from research and flows to polished interfaces and design systems.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Hello, I'm Sana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ABOUT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experience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Savings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Onboarding that doubled sign-ups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Course player and progress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Design system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Components for five products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Onboarding that doubled sign-ups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Savings app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Course player and progress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PROCESS</a:t>
            </a:r>
          </a:p>
        </p:txBody>
      </p:sp>
      <p:sp>
        <p:nvSpPr>
          <p:cNvPr id="4" name="Oval 3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WHAT I OFFER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19697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Flows, wireframes and UI.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56100" y="19697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UX research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Interviews and usability tests.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102600" y="19697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systems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Scalable, documented components.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TOOLKIT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Figma and prototyping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User research and testing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Accessibility (WCAG)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HTML/CSS basics for handoff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7721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09">
  <a:themeElements>
    <a:clrScheme name="Morphiq portfolio-409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portfolio-409">
      <a:majorFont>
        <a:latin typeface="Prata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 Qureshi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