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ADITI MENON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ADITI MENON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ADITI MENON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ADITI MENON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6477000" y="571500"/>
            <a:ext cx="5715000" cy="5715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80874" y="320976"/>
            <a:ext cx="2660050" cy="2660050"/>
          </a:xfrm>
          <a:prstGeom prst="ellipse">
            <a:avLst/>
          </a:prstGeom>
          <a:solidFill>
            <a:schemeClr val="accent1">
              <a:alpha val="8083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215826" y="2185636"/>
            <a:ext cx="2659634" cy="2659634"/>
          </a:xfrm>
          <a:prstGeom prst="ellipse">
            <a:avLst/>
          </a:prstGeom>
          <a:solidFill>
            <a:schemeClr val="accent2">
              <a:alpha val="5639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311647" y="1153660"/>
            <a:ext cx="2617562" cy="2617562"/>
          </a:xfrm>
          <a:prstGeom prst="ellipse">
            <a:avLst/>
          </a:prstGeom>
          <a:solidFill>
            <a:schemeClr val="accent3">
              <a:alpha val="8474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319657" y="1399403"/>
            <a:ext cx="1947558" cy="1947558"/>
          </a:xfrm>
          <a:prstGeom prst="ellipse">
            <a:avLst/>
          </a:prstGeom>
          <a:solidFill>
            <a:schemeClr val="accent4">
              <a:alpha val="76985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768772" y="629244"/>
            <a:ext cx="2047882" cy="2047882"/>
          </a:xfrm>
          <a:prstGeom prst="ellipse">
            <a:avLst/>
          </a:prstGeom>
          <a:solidFill>
            <a:schemeClr val="accent1">
              <a:alpha val="7329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14287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2"/>
                </a:solidFill>
                <a:latin typeface="+mn-lt"/>
              </a:rPr>
              <a:t>PORTFOLIO 2026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8864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BASED 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60769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Kochi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38400" y="58864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EMAIL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38400" y="60769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3400" y="5886450"/>
            <a:ext cx="17526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WEB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6076950"/>
            <a:ext cx="17526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62125"/>
            <a:ext cx="5715000" cy="25717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Aditi Menon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76750"/>
            <a:ext cx="5334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Brand &amp; Visual Designer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About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Selected work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Process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Contact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I design brands that feel warm, clear and unmistakably local.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 help small businesses and startups build identities, packaging and campaigns. My work blends Indian craft references with clean modern typography.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Hello, I'm Aditi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years of experience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60+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projects delivered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happy clients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 numbers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Tea brand identity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Logo, packaging and shelf system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Café rebrand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Menus, signage and social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Festival campaign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Posters and digital kit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Selected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Logo, packaging and shelf system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Challenge, approach and outcome — summarise the brief, show the key decisions and end with the result. Replace the image with your strongest visual.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Tea brand identity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Project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Menus, signage and social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Show the before and after, the constraints you worked within and what the client said about the result.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Café rebrand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533400" y="1931194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Discover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Brief, research and goals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Oval 8"/>
          <p:cNvSpPr/>
          <p:nvPr/>
        </p:nvSpPr>
        <p:spPr>
          <a:xfrm>
            <a:off x="533400" y="3012281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Define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Direction and moodboards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533400" y="4093369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Concepts and refinement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Oval 18"/>
          <p:cNvSpPr/>
          <p:nvPr/>
        </p:nvSpPr>
        <p:spPr>
          <a:xfrm>
            <a:off x="533400" y="5174456"/>
            <a:ext cx="533400" cy="5334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Deliver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Final files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How I work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0100" y="213741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00" b="1" i="0">
                <a:solidFill>
                  <a:schemeClr val="tx1"/>
                </a:solidFill>
                <a:latin typeface="+mj-lt"/>
              </a:rPr>
              <a:t>Brand identity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Logos, colour, type and guidelines.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597400" y="213741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74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bg1"/>
                </a:solidFill>
                <a:latin typeface="+mj-lt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Packaging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From concept to print-ready files.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5935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394700" y="213741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394700" y="213741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Campaigns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Posters, social and outdoor.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Services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533400" y="14287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7208520" y="1657350"/>
            <a:ext cx="4450080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8239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6469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03770" y="4232910"/>
            <a:ext cx="42595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Tools and skills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230112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Illustrator, Photoshop, InDesign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Figma for digital layouts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Hand lettering and illustration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Print production and colour management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52768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hello@yourname.in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5626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+91 90000 00000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58483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yourname.in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Let's work together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Available for freelance projects from next month.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portfolio-410">
  <a:themeElements>
    <a:clrScheme name="Morphiq portfolio-410">
      <a:dk1>
        <a:srgbClr val="15213B"/>
      </a:dk1>
      <a:lt1>
        <a:srgbClr val="FFF4EC"/>
      </a:lt1>
      <a:dk2>
        <a:srgbClr val="566078"/>
      </a:dk2>
      <a:lt2>
        <a:srgbClr val="FFE1CC"/>
      </a:lt2>
      <a:accent1>
        <a:srgbClr val="FF7A45"/>
      </a:accent1>
      <a:accent2>
        <a:srgbClr val="15213B"/>
      </a:accent2>
      <a:accent3>
        <a:srgbClr val="2EC4B6"/>
      </a:accent3>
      <a:accent4>
        <a:srgbClr val="FFBF46"/>
      </a:accent4>
      <a:accent5>
        <a:srgbClr val="FFDECE"/>
      </a:accent5>
      <a:accent6>
        <a:srgbClr val="DAD2D0"/>
      </a:accent6>
      <a:hlink>
        <a:srgbClr val="FF7A45"/>
      </a:hlink>
      <a:folHlink>
        <a:srgbClr val="15213B"/>
      </a:folHlink>
    </a:clrScheme>
    <a:fontScheme name="Morphiq portfolio-410">
      <a:majorFont>
        <a:latin typeface="Unbounde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Aditi Menon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