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96726" y="3586162"/>
            <a:ext cx="1400175" cy="140017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076849" y="3586162"/>
            <a:ext cx="1400175" cy="1400175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5400000">
            <a:off x="10677525" y="411480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7560000">
            <a:off x="10397382" y="497699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9720000">
            <a:off x="9663957" y="550985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1880000">
            <a:off x="8757393" y="550985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4040000">
            <a:off x="8023968" y="497699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6200000">
            <a:off x="7743825" y="411480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8360000">
            <a:off x="8023968" y="325260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520000">
            <a:off x="8757393" y="271974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080000">
            <a:off x="9663957" y="271974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240000">
            <a:off x="10397382" y="325260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Ahmedabad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Sara Khan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Architect &amp; Interior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Spaces that are calm, practical and full of light.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My studio designs homes, cafés and small offices with natural materials, daylight and a strong sense of place.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Hello, I'm Sara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Residential, 3,200 sq ft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Interior and furniture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 office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Workspace for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Residential, 3,200 sq 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Interior and furniture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 to construction drawings.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Interiors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Layouts, materials and furniture.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Site supervision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on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AutoCAD, SketchUp, Revit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Rendering and visualisation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Sustainable design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Project management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1">
  <a:themeElements>
    <a:clrScheme name="Morphiq portfolio-411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portfolio-411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 Khan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