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Rahul Verma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UX /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 design products that feel obvious the first time you use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lead research, flows and interface design for fintech and edtech products, working closely with engineers from idea to launch.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Hello, I'm Rahul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Checkout flow and design system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Student dashboard and mobile app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onboarding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KYC journey in four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Checkout flow and design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Student dashboard and 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Interviews, testing and insights.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Components and documentation.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systems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HTML/CSS basics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hello@yourname.in   ·   +91 90000 00000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2">
  <a:themeElements>
    <a:clrScheme name="Morphiq portfolio-412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portfolio-412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Rahul Verma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