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8235650" y="1233068"/>
            <a:ext cx="1785823" cy="1785823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485727" y="1233068"/>
            <a:ext cx="1785823" cy="1785823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5400000">
            <a:off x="11548262" y="195453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7560000">
            <a:off x="11190959" y="3054195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9720000">
            <a:off x="10255528" y="373382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11880000">
            <a:off x="9099272" y="373382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4040000">
            <a:off x="8163841" y="3054195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6200000">
            <a:off x="7806538" y="195453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8360000">
            <a:off x="8163841" y="854865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0520000">
            <a:off x="9099272" y="17523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080000">
            <a:off x="10255528" y="17523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3240000">
            <a:off x="11190959" y="854865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6858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PORTFOLIO 2026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85800" y="56197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6858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Kochi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26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26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99400" y="573405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99400" y="592455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50"/>
            <a:ext cx="63436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9400" b="0" i="0">
                <a:solidFill>
                  <a:schemeClr val="tx1"/>
                </a:solidFill>
                <a:latin typeface="+mj-lt"/>
              </a:rPr>
              <a:t>Aditi Menon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Brand &amp; Visual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67728" y="2148840"/>
            <a:ext cx="2560320" cy="256032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59952" y="2148840"/>
            <a:ext cx="2560320" cy="2560320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750040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1237778" y="4834131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9896658" y="5808512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238942" y="5808512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6897822" y="4834131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6385560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6897822" y="1680969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238942" y="706588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9896658" y="706588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1237778" y="1680969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About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I design brands that feel warm, clear and unmistakably local.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help small businesses and startups build identities, packaging and campaigns. My work blends Indian craft references with clean modern typography.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Hello, I'm Aditi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ABOUT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years of experience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projects delivered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67728" y="2148840"/>
            <a:ext cx="2560320" cy="256032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59952" y="2148840"/>
            <a:ext cx="2560320" cy="2560320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750040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1237778" y="4834131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9896658" y="5808512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238942" y="5808512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6897822" y="4834131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6385560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6897822" y="1680969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238942" y="706588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9896658" y="706588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1237778" y="1680969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PROJECTS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Tea brand identity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Logo, packaging and shelf system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Café rebrand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Menus, signage and social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Festival campaign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Posters and digital kit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Logo, packaging and shelf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Tea brand identity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CASE STUDY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Menus, signage and social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Café rebrand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67728" y="2148840"/>
            <a:ext cx="2560320" cy="256032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59952" y="2148840"/>
            <a:ext cx="2560320" cy="2560320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750040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1237778" y="4834131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9896658" y="5808512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238942" y="5808512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6897822" y="4834131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6385560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6897822" y="1680969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238942" y="706588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9896658" y="706588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1237778" y="1680969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PROCESS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WHAT I OFFER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Brand identity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Logos, colour, type and guidelines.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Packaging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concept to print-ready files.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Campaigns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Posters, social and outdoor.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67728" y="2148840"/>
            <a:ext cx="2560320" cy="256032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59952" y="2148840"/>
            <a:ext cx="2560320" cy="2560320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750040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1237778" y="4834131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9896658" y="5808512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238942" y="5808512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6897822" y="4834131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6385560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6897822" y="1680969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238942" y="706588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9896658" y="706588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1237778" y="1680969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Contact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TOOLKIT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Illustrator, Photoshop, InDesign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Figma for digital layouts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Hand lettering and illustration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Print production and colour management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6959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13">
  <a:themeElements>
    <a:clrScheme name="Morphiq portfolio-413">
      <a:dk1>
        <a:srgbClr val="F1EEFF"/>
      </a:dk1>
      <a:lt1>
        <a:srgbClr val="0B0820"/>
      </a:lt1>
      <a:dk2>
        <a:srgbClr val="A8A1CF"/>
      </a:dk2>
      <a:lt2>
        <a:srgbClr val="17123A"/>
      </a:lt2>
      <a:accent1>
        <a:srgbClr val="00F5D4"/>
      </a:accent1>
      <a:accent2>
        <a:srgbClr val="F15BB5"/>
      </a:accent2>
      <a:accent3>
        <a:srgbClr val="FEE440"/>
      </a:accent3>
      <a:accent4>
        <a:srgbClr val="9B5DE5"/>
      </a:accent4>
      <a:accent5>
        <a:srgbClr val="093340"/>
      </a:accent5>
      <a:accent6>
        <a:srgbClr val="302D44"/>
      </a:accent6>
      <a:hlink>
        <a:srgbClr val="00F5D4"/>
      </a:hlink>
      <a:folHlink>
        <a:srgbClr val="F15BB5"/>
      </a:folHlink>
    </a:clrScheme>
    <a:fontScheme name="Morphiq portfolio-413">
      <a:majorFont>
        <a:latin typeface="Abril Fatfac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Aditi Menon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