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KUNAL SHAH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KUNAL SHAH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KUNAL SHAH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KUNAL SHAH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296150" y="609600"/>
            <a:ext cx="4286250" cy="6248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486650" y="800100"/>
            <a:ext cx="3905250" cy="60579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877969" y="2143919"/>
            <a:ext cx="66675" cy="6667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874198" y="2417961"/>
            <a:ext cx="74216" cy="742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870428" y="2692003"/>
            <a:ext cx="81756" cy="817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866658" y="2966045"/>
            <a:ext cx="89297" cy="892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862888" y="3240088"/>
            <a:ext cx="96838" cy="968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859117" y="3514130"/>
            <a:ext cx="104378" cy="1043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855347" y="3788172"/>
            <a:ext cx="111919" cy="1119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851577" y="4062214"/>
            <a:ext cx="119459" cy="1194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847806" y="4336256"/>
            <a:ext cx="127000" cy="127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844036" y="4610298"/>
            <a:ext cx="134541" cy="1345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840266" y="4884341"/>
            <a:ext cx="142081" cy="1420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36495" y="5158383"/>
            <a:ext cx="149622" cy="1496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832725" y="5432425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828955" y="5706467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825184" y="5980509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821414" y="6254552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152011" y="2140148"/>
            <a:ext cx="74216" cy="742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148241" y="2414191"/>
            <a:ext cx="81756" cy="817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144470" y="2688233"/>
            <a:ext cx="89297" cy="892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140700" y="2962275"/>
            <a:ext cx="96838" cy="968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136930" y="3236317"/>
            <a:ext cx="104378" cy="1043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133159" y="3510359"/>
            <a:ext cx="111919" cy="11191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129389" y="3784402"/>
            <a:ext cx="119459" cy="1194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125619" y="4058444"/>
            <a:ext cx="127000" cy="127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121848" y="4332486"/>
            <a:ext cx="134541" cy="1345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118078" y="4606528"/>
            <a:ext cx="142081" cy="1420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114308" y="4880570"/>
            <a:ext cx="149622" cy="149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110538" y="5154613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106767" y="5428655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102997" y="5702697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099227" y="5976739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095456" y="6250781"/>
            <a:ext cx="187325" cy="187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426053" y="2136378"/>
            <a:ext cx="81756" cy="817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422283" y="2410420"/>
            <a:ext cx="89297" cy="892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418512" y="2684462"/>
            <a:ext cx="96838" cy="968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414742" y="2958505"/>
            <a:ext cx="104378" cy="1043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410972" y="3232547"/>
            <a:ext cx="111919" cy="1119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407202" y="3506589"/>
            <a:ext cx="119459" cy="1194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403431" y="3780631"/>
            <a:ext cx="127000" cy="127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399661" y="4054673"/>
            <a:ext cx="134541" cy="1345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395891" y="4328716"/>
            <a:ext cx="142081" cy="1420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392120" y="4602758"/>
            <a:ext cx="149622" cy="149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388350" y="4876800"/>
            <a:ext cx="157162" cy="15716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384580" y="5150842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380809" y="5424884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377039" y="5698927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373269" y="5972969"/>
            <a:ext cx="187325" cy="187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369498" y="6247011"/>
            <a:ext cx="194866" cy="1948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700095" y="2132608"/>
            <a:ext cx="89297" cy="892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696325" y="2406650"/>
            <a:ext cx="96838" cy="968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92555" y="2680692"/>
            <a:ext cx="104378" cy="1043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688784" y="2954734"/>
            <a:ext cx="111919" cy="1119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685014" y="3228777"/>
            <a:ext cx="119459" cy="11945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681244" y="3502819"/>
            <a:ext cx="127000" cy="127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677473" y="3776861"/>
            <a:ext cx="134541" cy="1345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673703" y="4050903"/>
            <a:ext cx="142081" cy="1420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69933" y="4324945"/>
            <a:ext cx="149622" cy="149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666162" y="4598988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662392" y="4873030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658622" y="5147072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654852" y="5421114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8651081" y="5695156"/>
            <a:ext cx="187325" cy="187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647311" y="5969198"/>
            <a:ext cx="194866" cy="1948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643541" y="6243241"/>
            <a:ext cx="202406" cy="20240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974138" y="2128838"/>
            <a:ext cx="96838" cy="968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8970367" y="2402880"/>
            <a:ext cx="104378" cy="1043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966597" y="2676922"/>
            <a:ext cx="111919" cy="1119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8962827" y="2950964"/>
            <a:ext cx="119459" cy="1194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8959056" y="3225006"/>
            <a:ext cx="127000" cy="127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8955286" y="3499048"/>
            <a:ext cx="134541" cy="1345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8951516" y="3773091"/>
            <a:ext cx="142081" cy="1420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947745" y="4047133"/>
            <a:ext cx="149622" cy="149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8943975" y="4321175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8940205" y="4595217"/>
            <a:ext cx="164703" cy="16470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8936434" y="4869259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8932664" y="5143302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8928894" y="5417344"/>
            <a:ext cx="187325" cy="187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8925123" y="5691386"/>
            <a:ext cx="194866" cy="1948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921353" y="5965428"/>
            <a:ext cx="202406" cy="2024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8917583" y="6239470"/>
            <a:ext cx="209947" cy="2099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248180" y="2125067"/>
            <a:ext cx="104378" cy="1043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244409" y="2399109"/>
            <a:ext cx="111919" cy="1119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240639" y="2673152"/>
            <a:ext cx="119459" cy="1194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236869" y="2947194"/>
            <a:ext cx="127000" cy="127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9233098" y="3221236"/>
            <a:ext cx="134541" cy="1345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9229328" y="3495278"/>
            <a:ext cx="142081" cy="1420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9225558" y="3769320"/>
            <a:ext cx="149622" cy="149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9221788" y="4043362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9218017" y="4317405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9214247" y="4591447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9210477" y="4865489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9206706" y="5139531"/>
            <a:ext cx="187325" cy="187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9202936" y="5413573"/>
            <a:ext cx="194866" cy="1948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9199166" y="5687616"/>
            <a:ext cx="202406" cy="2024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195395" y="5961658"/>
            <a:ext cx="209947" cy="20994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191625" y="6235700"/>
            <a:ext cx="217488" cy="2174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522222" y="2121297"/>
            <a:ext cx="111919" cy="1119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9518452" y="2395339"/>
            <a:ext cx="119459" cy="1194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9514681" y="2669381"/>
            <a:ext cx="127000" cy="127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9510911" y="2943423"/>
            <a:ext cx="134541" cy="1345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9507141" y="3217466"/>
            <a:ext cx="142081" cy="1420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9503370" y="3491508"/>
            <a:ext cx="149622" cy="149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9499600" y="3765550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9495830" y="4039592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9492059" y="4313634"/>
            <a:ext cx="172244" cy="17224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9488289" y="4587677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9484519" y="4861719"/>
            <a:ext cx="187325" cy="187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9480748" y="5135761"/>
            <a:ext cx="194866" cy="1948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9476978" y="5409803"/>
            <a:ext cx="202406" cy="2024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9473208" y="5683845"/>
            <a:ext cx="209947" cy="2099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9469438" y="5957888"/>
            <a:ext cx="217488" cy="2174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9465667" y="6231930"/>
            <a:ext cx="225028" cy="2250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9796264" y="2117527"/>
            <a:ext cx="119459" cy="1194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9792494" y="2391569"/>
            <a:ext cx="127000" cy="127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9788723" y="2665611"/>
            <a:ext cx="134541" cy="13454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9784953" y="2939653"/>
            <a:ext cx="142081" cy="1420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9781183" y="3213695"/>
            <a:ext cx="149622" cy="149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9777412" y="3487738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9773642" y="3761780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9769872" y="4035822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9766102" y="4309864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9762331" y="4583906"/>
            <a:ext cx="187325" cy="187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9758561" y="4857948"/>
            <a:ext cx="194866" cy="1948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9754791" y="5131991"/>
            <a:ext cx="202406" cy="2024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9751020" y="5406033"/>
            <a:ext cx="209947" cy="2099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9747250" y="5680075"/>
            <a:ext cx="217488" cy="2174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9743480" y="5954117"/>
            <a:ext cx="225028" cy="2250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9739709" y="6228159"/>
            <a:ext cx="232569" cy="2325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0070306" y="2113756"/>
            <a:ext cx="127000" cy="127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0066536" y="2387798"/>
            <a:ext cx="134541" cy="1345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0062766" y="2661841"/>
            <a:ext cx="142081" cy="1420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0058995" y="2935883"/>
            <a:ext cx="149622" cy="149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0055225" y="3209925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0051455" y="3483967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0047684" y="3758009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0043914" y="4032052"/>
            <a:ext cx="179784" cy="17978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0040144" y="4306094"/>
            <a:ext cx="187325" cy="187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0036373" y="4580136"/>
            <a:ext cx="194866" cy="1948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0032603" y="4854178"/>
            <a:ext cx="202406" cy="2024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0028833" y="5128220"/>
            <a:ext cx="209947" cy="2099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0025062" y="5402263"/>
            <a:ext cx="217488" cy="2174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0021292" y="5676305"/>
            <a:ext cx="225028" cy="2250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0017522" y="5950347"/>
            <a:ext cx="232569" cy="2325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0013752" y="6224389"/>
            <a:ext cx="240109" cy="240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10344348" y="2109986"/>
            <a:ext cx="134541" cy="1345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10340578" y="2384028"/>
            <a:ext cx="142081" cy="14208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10336808" y="2658070"/>
            <a:ext cx="149622" cy="149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10333038" y="2932112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10329267" y="3206155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0325497" y="3480197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0321727" y="3754239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0317956" y="4028281"/>
            <a:ext cx="187325" cy="187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10314186" y="4302323"/>
            <a:ext cx="194866" cy="1948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10310416" y="4576366"/>
            <a:ext cx="202406" cy="2024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10306645" y="4850408"/>
            <a:ext cx="209947" cy="2099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10302875" y="5124450"/>
            <a:ext cx="217488" cy="2174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10299105" y="5398492"/>
            <a:ext cx="225028" cy="22502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10295334" y="5672534"/>
            <a:ext cx="232569" cy="2325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10291564" y="5946577"/>
            <a:ext cx="240109" cy="240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10287794" y="6220619"/>
            <a:ext cx="247650" cy="2476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10618391" y="2106216"/>
            <a:ext cx="142081" cy="1420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10614620" y="2380258"/>
            <a:ext cx="149622" cy="149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10610850" y="2654300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10607080" y="2928342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10603309" y="3202384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10599539" y="3476427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10595769" y="3750469"/>
            <a:ext cx="187325" cy="1873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10591998" y="4024511"/>
            <a:ext cx="194866" cy="1948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10588228" y="4298553"/>
            <a:ext cx="202406" cy="2024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10584458" y="4572595"/>
            <a:ext cx="209947" cy="2099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10580688" y="4846638"/>
            <a:ext cx="217488" cy="2174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10576917" y="5120680"/>
            <a:ext cx="225028" cy="2250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10573147" y="5394722"/>
            <a:ext cx="232569" cy="2325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10569377" y="5668764"/>
            <a:ext cx="240109" cy="240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10565606" y="5942806"/>
            <a:ext cx="247650" cy="2476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10561836" y="6216848"/>
            <a:ext cx="255191" cy="25519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10892433" y="2102445"/>
            <a:ext cx="149622" cy="1496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10888662" y="2376488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10884892" y="2650530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10881122" y="2924572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10877352" y="3198614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10873581" y="3472656"/>
            <a:ext cx="187325" cy="187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10869811" y="3746698"/>
            <a:ext cx="194866" cy="1948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10866041" y="4020741"/>
            <a:ext cx="202406" cy="2024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10862270" y="4294783"/>
            <a:ext cx="209947" cy="2099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10858500" y="4568825"/>
            <a:ext cx="217488" cy="2174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10854730" y="4842867"/>
            <a:ext cx="225028" cy="2250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10850959" y="5116909"/>
            <a:ext cx="232569" cy="23256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10847189" y="5390952"/>
            <a:ext cx="240109" cy="240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10843419" y="5664994"/>
            <a:ext cx="247650" cy="2476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10839648" y="5939036"/>
            <a:ext cx="255191" cy="25519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7" name="Oval 196"/>
          <p:cNvSpPr/>
          <p:nvPr/>
        </p:nvSpPr>
        <p:spPr>
          <a:xfrm>
            <a:off x="10835878" y="6213078"/>
            <a:ext cx="262731" cy="2627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8" name="TextBox 197"/>
          <p:cNvSpPr txBox="1"/>
          <p:nvPr/>
        </p:nvSpPr>
        <p:spPr>
          <a:xfrm>
            <a:off x="6096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PORTFOLIO 2026</a:t>
            </a:r>
          </a:p>
        </p:txBody>
      </p:sp>
      <p:sp>
        <p:nvSpPr>
          <p:cNvPr id="199" name="TextBox 198"/>
          <p:cNvSpPr txBox="1"/>
          <p:nvPr/>
        </p:nvSpPr>
        <p:spPr>
          <a:xfrm>
            <a:off x="609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BASED IN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609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Mumbai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2641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EMAIL</a:t>
            </a:r>
          </a:p>
        </p:txBody>
      </p:sp>
      <p:sp>
        <p:nvSpPr>
          <p:cNvPr id="202" name="TextBox 201"/>
          <p:cNvSpPr txBox="1"/>
          <p:nvPr/>
        </p:nvSpPr>
        <p:spPr>
          <a:xfrm>
            <a:off x="2641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4673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4673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Kunal Shah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Photographer &amp; Filmmaker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About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Selected work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Process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Contact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Stories told in light, colour and real moments.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 shoot weddings, brands and travel stories, and produce short films for social media and campaigns.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Hello, I'm Kunal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of experience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happy clients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 numbers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Wedding stories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Candid, documentary style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Brand shoots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Products and lifestyle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Travel series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films from the Himalayas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Candid, documentary style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Challenge, approach and outcome — summarise the brief, show the key decisions and end with the result. Replace the image with your strongest visual.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Wedding stories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Discover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Brief, research and goals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Define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Direction and moodboards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Concepts and refinement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Final files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I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Photography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Weddings, events and brands.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Films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Short films and reels.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Editing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Colour grading and retouching.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9906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85850" y="9906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Thoughtful, quick and a pleasure to work with. The final result exceeded our brief.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5850" y="44196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Tools and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Full-frame and drone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Lightroom and Premiere Pro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DaVinci Resolve colour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Lighting for small sets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57721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Let's work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Available for freelance projects from next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ortfolio-414">
  <a:themeElements>
    <a:clrScheme name="Morphiq portfolio-414">
      <a:dk1>
        <a:srgbClr val="F6EEFA"/>
      </a:dk1>
      <a:lt1>
        <a:srgbClr val="1C1027"/>
      </a:lt1>
      <a:dk2>
        <a:srgbClr val="B7A6C6"/>
      </a:dk2>
      <a:lt2>
        <a:srgbClr val="2A1A3A"/>
      </a:lt2>
      <a:accent1>
        <a:srgbClr val="FF8FB1"/>
      </a:accent1>
      <a:accent2>
        <a:srgbClr val="9D7BFF"/>
      </a:accent2>
      <a:accent3>
        <a:srgbClr val="FFD36E"/>
      </a:accent3>
      <a:accent4>
        <a:srgbClr val="4FD1C5"/>
      </a:accent4>
      <a:accent5>
        <a:srgbClr val="452740"/>
      </a:accent5>
      <a:accent6>
        <a:srgbClr val="3F3449"/>
      </a:accent6>
      <a:hlink>
        <a:srgbClr val="FF8FB1"/>
      </a:hlink>
      <a:folHlink>
        <a:srgbClr val="9D7BFF"/>
      </a:folHlink>
    </a:clrScheme>
    <a:fontScheme name="Morphiq portfolio-414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Kunal Shah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