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838313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70467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1023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0750160" y="43414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28140" y="501133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88460" y="501133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766440" y="43414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74142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766440" y="21736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88460" y="150376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28140" y="150376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0750160" y="21736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Kabir Das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brand campaigns, documentaries and weddings, with a documentary eye and a cinematic finish.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Hello, I'm Kabir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Campaign for a handloom label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Street photo series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Destination wedding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Three-day coverage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Campaign for a handloom 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Street photo series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Products, people and places.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brand and documentary films.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post.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Photography and lighting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Video direction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Premiere and DaVinci Resolve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Drone operation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hello@yourname.in   ·   +91 90000 00000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5">
  <a:themeElements>
    <a:clrScheme name="Morphiq portfolio-415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portfolio-415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Kabir Das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