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607173" y="780098"/>
            <a:ext cx="995087" cy="1151255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93940" y="2289598"/>
            <a:ext cx="1421553" cy="14215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7393940" y="3822700"/>
            <a:ext cx="1421553" cy="164465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15493" y="533400"/>
            <a:ext cx="1421553" cy="16446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15493" y="2289598"/>
            <a:ext cx="1421553" cy="142155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7393940" y="2178050"/>
            <a:ext cx="2843107" cy="32893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237047" y="533400"/>
            <a:ext cx="1421553" cy="1644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10237047" y="2178050"/>
            <a:ext cx="1421553" cy="164465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237047" y="3822700"/>
            <a:ext cx="1421553" cy="1644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PORTFOLIO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Ahmedabad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Rahul Bhatia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Architect &amp; Interior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Calm, light-filled spaces designed around the way people live.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My studio works on homes, cafés and small offices, with a focus on natural materials, daylight and passive cooling.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Hello, I'm Rahul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 3-bedroom home around a shaded courtyard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Brick, cane and lots of daylight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Co-working floor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Flexible desks and quiet rooms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3-bedroom home around a shaded courtyard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Brick, cane and lots of daylight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 to construction drawings.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Interiors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Furniture, lighting and materials.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Consulting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Renovation and space planning.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AutoCAD and Revit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SketchUp and rendering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Site supervision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Sustainable design principles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705600" y="228600"/>
            <a:ext cx="1828800" cy="18288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6705600" y="2286000"/>
            <a:ext cx="18288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05600" y="4572000"/>
            <a:ext cx="18288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34400" y="0"/>
            <a:ext cx="1828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8534400" y="0"/>
            <a:ext cx="18288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34400" y="2286000"/>
            <a:ext cx="18288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34400" y="4572000"/>
            <a:ext cx="1828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8534400" y="4572000"/>
            <a:ext cx="1828800" cy="45720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0"/>
            <a:ext cx="18288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Chord 13"/>
          <p:cNvSpPr/>
          <p:nvPr/>
        </p:nvSpPr>
        <p:spPr>
          <a:xfrm>
            <a:off x="10363200" y="0"/>
            <a:ext cx="1828800" cy="4572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637520" y="2628900"/>
            <a:ext cx="1280160" cy="16002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63200" y="4800600"/>
            <a:ext cx="1828800" cy="18288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483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6">
  <a:themeElements>
    <a:clrScheme name="Morphiq portfolio-416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portfolio-416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Rahul Bhatia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