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QURESHI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QURESHI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QURESHI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QURESHI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176699" y="2200046"/>
            <a:ext cx="2457907" cy="2457907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897234" y="2200046"/>
            <a:ext cx="2457907" cy="2457907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764670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1272899" y="4771068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9985423" y="5706473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394017" y="5706473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7106541" y="4771068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6614770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7106541" y="1744032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394017" y="808627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9985423" y="808627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1272899" y="1744032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2000" y="8001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2000" y="1009650"/>
            <a:ext cx="48463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PORTFOLIO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Hyderabad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765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765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91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91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50482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0" i="0" spc="50">
                <a:solidFill>
                  <a:schemeClr val="tx1"/>
                </a:solidFill>
                <a:latin typeface="+mj-lt"/>
              </a:rPr>
              <a:t>SANA QURESHI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91000"/>
            <a:ext cx="46024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UI/UX &amp; Product Designer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ABOUT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I make complex products feel simple.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design web and mobile products for fintech and education startups, from research and flows to polished interfaces and design systems.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HELLO, I'M SANA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ABOUT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years of experience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60+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projects delivered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PROJECTS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Savings app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Onboarding that doubled sign-ups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Learning platform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Course player and progress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Design system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Components for five products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Onboarding that doubled sign-ups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SAVINGS APP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Course player and progress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LEARNING PLATFORM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PROCESS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WHAT I OFFER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Product design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Flows, wireframes and UI.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UX research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Interviews and usability tests.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00" b="1" i="0">
                <a:solidFill>
                  <a:schemeClr val="tx1"/>
                </a:solidFill>
                <a:latin typeface="+mj-lt"/>
              </a:rPr>
              <a:t>Design systems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Scalable, documented components.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TOOLKIT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Figma and prototyping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User research and testing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Accessibility (WCAG)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HTML/CSS basics for handoff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490155" y="2276856"/>
            <a:ext cx="2304288" cy="2304288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03157" y="2276856"/>
            <a:ext cx="2304288" cy="2304288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786616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1325580" y="4676473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10118572" y="555341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626628" y="555341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7419620" y="4676473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6958584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7419620" y="1838627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626628" y="96168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10118572" y="96168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1325580" y="1838627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533400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56197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350" b="0" i="0" spc="5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417">
  <a:themeElements>
    <a:clrScheme name="Morphiq portfolio-417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portfolio-417">
      <a:majorFont>
        <a:latin typeface="Archivo Black"/>
        <a:ea typeface=""/>
        <a:cs typeface=""/>
      </a:majorFont>
      <a:minorFont>
        <a:latin typeface="Ar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Sana Qureshi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