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NIMBUS SMARTWATCH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NIMBUS SMARTWATCH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NIMBUS SMARTWATCH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NIMBUS SMARTWATCH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11131235" y="1785823"/>
            <a:ext cx="408188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10946667" y="2474641"/>
            <a:ext cx="353501" cy="20409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442418" y="2978890"/>
            <a:ext cx="204094" cy="35350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753600" y="3163458"/>
            <a:ext cx="0" cy="408188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 flipH="1">
            <a:off x="8860688" y="2978890"/>
            <a:ext cx="204094" cy="35350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8207032" y="2474641"/>
            <a:ext cx="353501" cy="204094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967777" y="1785823"/>
            <a:ext cx="408188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 flipV="1">
            <a:off x="8207032" y="892912"/>
            <a:ext cx="353501" cy="20409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8860688" y="239255"/>
            <a:ext cx="204094" cy="35350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753600" y="0"/>
            <a:ext cx="0" cy="408188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10442418" y="239255"/>
            <a:ext cx="204094" cy="35350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946667" y="892912"/>
            <a:ext cx="353501" cy="204094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8733130" y="765353"/>
            <a:ext cx="2040941" cy="20409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325002" y="2602200"/>
            <a:ext cx="857195" cy="51023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284184" y="3132844"/>
            <a:ext cx="938833" cy="132661"/>
          </a:xfrm>
          <a:prstGeom prst="roundRect">
            <a:avLst>
              <a:gd name="adj" fmla="val 21539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284184" y="3336938"/>
            <a:ext cx="938833" cy="132661"/>
          </a:xfrm>
          <a:prstGeom prst="roundRect">
            <a:avLst>
              <a:gd name="adj" fmla="val 21539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284184" y="3541032"/>
            <a:ext cx="938833" cy="132661"/>
          </a:xfrm>
          <a:prstGeom prst="roundRect">
            <a:avLst>
              <a:gd name="adj" fmla="val 21539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9498482" y="1887870"/>
            <a:ext cx="255118" cy="357165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9753600" y="1887870"/>
            <a:ext cx="255118" cy="357165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533400" y="5334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PRODUCT LAUNCH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533400" y="57721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5" name="TextBox 24"/>
          <p:cNvSpPr txBox="1"/>
          <p:nvPr/>
        </p:nvSpPr>
        <p:spPr>
          <a:xfrm>
            <a:off x="533400" y="588645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LAUNCH DATE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3400" y="607695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 October 2026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41800" y="588645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41800" y="607695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Product &amp; Marketing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50200" y="588645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50200" y="607695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428750"/>
            <a:ext cx="64960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600" b="1" i="0">
                <a:solidFill>
                  <a:schemeClr val="tx1"/>
                </a:solidFill>
                <a:latin typeface="+mj-lt"/>
              </a:rPr>
              <a:t>Nimbus Smartwatch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Health tracking and 10-day battery for everyday India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Product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Launch plan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Success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Product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Your health, on your wrist, all week long.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The promise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hero 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Health tracking and 10-day battery for everyday India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Nimbus tracks heart rate, sleep and SpO₂, supports UPI tap-to-pay and lasts ten days on a charge.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Meet Nimbus Smartwatch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10-day battery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Charge once a week.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Health suite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Heart, sleep and SpO₂.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Tap to pay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UPI payments from the wrist.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features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Audience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AUDIENCE</a:t>
            </a:r>
          </a:p>
        </p:txBody>
      </p:sp>
      <p:sp>
        <p:nvSpPr>
          <p:cNvPr id="4" name="Oval 3"/>
          <p:cNvSpPr/>
          <p:nvPr/>
        </p:nvSpPr>
        <p:spPr>
          <a:xfrm>
            <a:off x="1358900" y="15811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Kavya, 24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FITNESS BEGINNER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simple daily goals.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5811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Rahul, 33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BUSY MANAGER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Tracks sleep and stress.</a:t>
            </a:r>
          </a:p>
        </p:txBody>
      </p:sp>
      <p:sp>
        <p:nvSpPr>
          <p:cNvPr id="20" name="Oval 19"/>
          <p:cNvSpPr/>
          <p:nvPr/>
        </p:nvSpPr>
        <p:spPr>
          <a:xfrm>
            <a:off x="8775700" y="15811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Anil, 52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HEALTH-CONSCIOUS PARENT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Monitors heart rate.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Who it is for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POSITIONING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Typical alternatives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Complicated set-up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Generic features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costs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131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Nimbus Smartwatch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Ready in minutes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Built for this audience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Simple, honest pricing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Why it wins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Launch plan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LAUNCH PLAN</a:t>
            </a:r>
          </a:p>
        </p:txBody>
      </p: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T–6 wks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Beta users and early reviews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T–2 wks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Countdown content and waitlist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Launch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Go live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Event, press and creators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T+4 wks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Launch timeline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LAUNCH PLAN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850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Digital 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850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Creators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850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Launch event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850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 &amp; content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Launch budget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CREATIVE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30-second launch video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kit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Posts, stories and reels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Shelf and display materials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Campaign visuals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Success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SUCCESS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50K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sign-ups in 30 days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4.5★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review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trial-to-paid conversion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success looks like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READINESS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Risks and mitigations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Stock-outs: buffer inventory at two warehouses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Support load: extra shifts in launch week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Negative reviews: rapid-response team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Delays: weekly go/no-go checkpoints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288">
  <a:themeElements>
    <a:clrScheme name="Morphiq launch-288">
      <a:dk1>
        <a:srgbClr val="F5F1E6"/>
      </a:dk1>
      <a:lt1>
        <a:srgbClr val="0E1424"/>
      </a:lt1>
      <a:dk2>
        <a:srgbClr val="A9AFC2"/>
      </a:dk2>
      <a:lt2>
        <a:srgbClr val="182036"/>
      </a:lt2>
      <a:accent1>
        <a:srgbClr val="D4AF37"/>
      </a:accent1>
      <a:accent2>
        <a:srgbClr val="E8D8A8"/>
      </a:accent2>
      <a:accent3>
        <a:srgbClr val="5B7DB1"/>
      </a:accent3>
      <a:accent4>
        <a:srgbClr val="B5503C"/>
      </a:accent4>
      <a:accent5>
        <a:srgbClr val="323027"/>
      </a:accent5>
      <a:accent6>
        <a:srgbClr val="333743"/>
      </a:accent6>
      <a:hlink>
        <a:srgbClr val="D4AF37"/>
      </a:hlink>
      <a:folHlink>
        <a:srgbClr val="E8D8A8"/>
      </a:folHlink>
    </a:clrScheme>
    <a:fontScheme name="Morphiq launch-288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Nimbus Smartwatch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