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SAFEHOME LOCK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SAFEHOME LOCK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SAFEHOME LOCK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SAFEHOME LOCK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0931835" y="2990088"/>
            <a:ext cx="42135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741313" y="3701125"/>
            <a:ext cx="364905" cy="21067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220797" y="4221641"/>
            <a:ext cx="210678" cy="36490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509760" y="4412163"/>
            <a:ext cx="0" cy="42135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588045" y="4221641"/>
            <a:ext cx="210678" cy="36490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913302" y="3701125"/>
            <a:ext cx="364905" cy="21067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666330" y="2990088"/>
            <a:ext cx="42135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7913302" y="2068373"/>
            <a:ext cx="364905" cy="21067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88045" y="1393630"/>
            <a:ext cx="210678" cy="36490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509760" y="1146658"/>
            <a:ext cx="0" cy="42135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220797" y="1393630"/>
            <a:ext cx="210678" cy="36490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741313" y="2068373"/>
            <a:ext cx="364905" cy="21067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456371" y="1936699"/>
            <a:ext cx="2106778" cy="21067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67337" y="3832799"/>
            <a:ext cx="884847" cy="5266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5201" y="4380561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25201" y="4591239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025201" y="4801917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246413" y="3095427"/>
            <a:ext cx="263347" cy="36868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09760" y="3095427"/>
            <a:ext cx="263347" cy="36868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PRODUCT LAUNCH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5 September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  <a:cs typeface="+mj-cs"/>
              </a:rPr>
              <a:t>SafeHome Lock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  <a:cs typeface="+mn-cs"/>
              </a:rPr>
              <a:t>Smart door lock with fingerprint, PIN and app access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Product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Launch plan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Your home, opened only by people you trust.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Smart door lock with fingerprint, PIN and app access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SafeHome replaces keys with fingerprint, PIN and phone access, and alerts you whenever the door is opened.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Meet SafeHome Lock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Five ways to open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Fingerprint, PIN, card, app or key.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Instant alerts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Know who came in and when.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Guest codes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Time-limited codes for visitors.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Ankit, 34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WORKING PARENT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Wants to know when kids reach home.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Farah, 41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LANDLORD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Shares codes with tenants safely.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Vivek, 29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TECH LOVER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Controls everything from his phone.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POSITIONING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Typical alternatives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Hidden costs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SafeHome Lock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Simple, honest pricing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LAUNCH 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SUCCESS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sign-ups in 30 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average review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READINESS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90">
  <a:themeElements>
    <a:clrScheme name="Morphiq launch-290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launch-290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SafeHome Lock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