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15200" y="685800"/>
            <a:ext cx="3119410" cy="5486400"/>
          </a:xfrm>
          <a:custGeom>
            <a:avLst/>
            <a:gdLst/>
            <a:ahLst/>
            <a:cxnLst/>
            <a:rect l="l" t="t" r="r" b="b"/>
            <a:pathLst>
              <a:path w="3119410" h="5486400">
                <a:moveTo>
                  <a:pt x="0" y="5486400"/>
                </a:moveTo>
                <a:lnTo>
                  <a:pt x="376210" y="5486400"/>
                </a:lnTo>
                <a:lnTo>
                  <a:pt x="3119410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942217" y="685800"/>
            <a:ext cx="3119410" cy="5486400"/>
          </a:xfrm>
          <a:custGeom>
            <a:avLst/>
            <a:gdLst/>
            <a:ahLst/>
            <a:cxnLst/>
            <a:rect l="l" t="t" r="r" b="b"/>
            <a:pathLst>
              <a:path w="3119410" h="5486400">
                <a:moveTo>
                  <a:pt x="0" y="5486400"/>
                </a:moveTo>
                <a:lnTo>
                  <a:pt x="376210" y="5486400"/>
                </a:lnTo>
                <a:lnTo>
                  <a:pt x="3119410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69234" y="685800"/>
            <a:ext cx="3119411" cy="5486400"/>
          </a:xfrm>
          <a:custGeom>
            <a:avLst/>
            <a:gdLst/>
            <a:ahLst/>
            <a:cxnLst/>
            <a:rect l="l" t="t" r="r" b="b"/>
            <a:pathLst>
              <a:path w="3119411" h="5486400">
                <a:moveTo>
                  <a:pt x="0" y="5486400"/>
                </a:moveTo>
                <a:lnTo>
                  <a:pt x="376211" y="5486400"/>
                </a:lnTo>
                <a:lnTo>
                  <a:pt x="3119411" y="0"/>
                </a:lnTo>
                <a:lnTo>
                  <a:pt x="27432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80" y="2057400"/>
            <a:ext cx="2194560" cy="219456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PRODUCT LAUNCH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1 July 2026   ·   Product &amp; Marketing   ·   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bg1"/>
                </a:solidFill>
                <a:latin typeface="+mj-lt"/>
              </a:rPr>
              <a:t>Ledgerly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Simple accounting and GST billing for small shops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Close your books in minutes, not weekends.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One-tap billing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Bills with GST in seconds.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Stock alerts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before items run out.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reports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GST-ready summaries every month.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Suresh, 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KIRANA OWNER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fast billing and simple stock tracking.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BOUTIQUE OWNER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neat invoices and sales reports.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Imran, 38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HARDWARE DEALER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Manages credit customers and dues.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92">
  <a:themeElements>
    <a:clrScheme name="Morphiq launch-292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launch-292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Ledgerly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