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BLOOM ORGANIC SKINCARE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BLOOM ORGANIC SKINCARE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BLOOM ORGANIC SKINCARE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BLOOM ORGANIC SKINCARE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162020" y="2880360"/>
            <a:ext cx="561807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907991" y="3828410"/>
            <a:ext cx="486539" cy="28090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213970" y="4522431"/>
            <a:ext cx="280904" cy="486539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265920" y="4776460"/>
            <a:ext cx="0" cy="561807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036966" y="4522431"/>
            <a:ext cx="280904" cy="486539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137310" y="3828410"/>
            <a:ext cx="486539" cy="28090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6808013" y="2880360"/>
            <a:ext cx="561807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137310" y="1651406"/>
            <a:ext cx="486539" cy="280904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036966" y="751750"/>
            <a:ext cx="280904" cy="486539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265920" y="422453"/>
            <a:ext cx="0" cy="561807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213970" y="751750"/>
            <a:ext cx="280904" cy="486539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907991" y="1651406"/>
            <a:ext cx="486539" cy="280904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861402" y="1475842"/>
            <a:ext cx="2809037" cy="28090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676022" y="4003975"/>
            <a:ext cx="1179795" cy="70225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619842" y="4734324"/>
            <a:ext cx="1292157" cy="182587"/>
          </a:xfrm>
          <a:prstGeom prst="roundRect">
            <a:avLst>
              <a:gd name="adj" fmla="val 1565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619842" y="5015228"/>
            <a:ext cx="1292157" cy="182587"/>
          </a:xfrm>
          <a:prstGeom prst="roundRect">
            <a:avLst>
              <a:gd name="adj" fmla="val 1565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619842" y="5296132"/>
            <a:ext cx="1292157" cy="182587"/>
          </a:xfrm>
          <a:prstGeom prst="roundRect">
            <a:avLst>
              <a:gd name="adj" fmla="val 1565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914790" y="3020812"/>
            <a:ext cx="351130" cy="491581"/>
          </a:xfrm>
          <a:prstGeom prst="line">
            <a:avLst/>
          </a:prstGeom>
          <a:ln w="38100">
            <a:solidFill>
              <a:schemeClr val="tx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265920" y="3020812"/>
            <a:ext cx="351130" cy="491581"/>
          </a:xfrm>
          <a:prstGeom prst="line">
            <a:avLst/>
          </a:prstGeom>
          <a:ln w="38100">
            <a:solidFill>
              <a:schemeClr val="tx1"/>
            </a:solidFill>
          </a:ln>
        </p:spPr>
      </p:cxnSp>
      <p:sp>
        <p:nvSpPr>
          <p:cNvPr id="24" name="Rectangle 23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PRODUCT LAUNCH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LAUNCH DATE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1 November 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Product &amp; Marketing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750" b="1" i="0">
                <a:solidFill>
                  <a:schemeClr val="tx1"/>
                </a:solidFill>
                <a:latin typeface="+mj-lt"/>
              </a:rPr>
              <a:t>Bloom Organic Skincare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Clean, Ayurveda-inspired skincare for Indian skin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47625" cy="2095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657350"/>
            <a:ext cx="47625" cy="2095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3400" y="3981450"/>
            <a:ext cx="47625" cy="20955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47625" cy="209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Product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Gentle on skin. Kind to the planet.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promise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Clean, Ayurveda-inspired skincare for Indian skin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five-product range made with botanical extracts, free of parabens and sulphates, in recyclable packaging.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Meet Bloom Organic Skincare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Clean formulas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 parabens or sulphates.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For Indian skin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Tested in humid climates.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Recyclable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Glass and paper packs.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80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Audience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AUDIENCE</a:t>
            </a:r>
          </a:p>
        </p:txBody>
      </p:sp>
      <p:sp>
        <p:nvSpPr>
          <p:cNvPr id="4" name="Oval 3"/>
          <p:cNvSpPr/>
          <p:nvPr/>
        </p:nvSpPr>
        <p:spPr>
          <a:xfrm>
            <a:off x="1358900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Sneha, 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SKINCARE ENTHUSIAST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Reads every label.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Arjun, 29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MINIMALIST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a two-step routine.</a:t>
            </a:r>
          </a:p>
        </p:txBody>
      </p:sp>
      <p:sp>
        <p:nvSpPr>
          <p:cNvPr id="20" name="Oval 19"/>
          <p:cNvSpPr/>
          <p:nvPr/>
        </p:nvSpPr>
        <p:spPr>
          <a:xfrm>
            <a:off x="8775700" y="15811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Leela, 41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SENSITIVE SKIN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gentle products.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POSITIONING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alternatives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Bloom Organic Skincare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Launch plan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T–6 wks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T–2 wks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Launch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T+4 wks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CREATIVE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7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Success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SUCCESS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50K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sign-ups in 30 days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4.5★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review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trial-to-paid conversion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READINESS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293">
  <a:themeElements>
    <a:clrScheme name="Morphiq launch-293">
      <a:dk1>
        <a:srgbClr val="F2F2EE"/>
      </a:dk1>
      <a:lt1>
        <a:srgbClr val="0F1112"/>
      </a:lt1>
      <a:dk2>
        <a:srgbClr val="A7ABA6"/>
      </a:dk2>
      <a:lt2>
        <a:srgbClr val="1B1E20"/>
      </a:lt2>
      <a:accent1>
        <a:srgbClr val="C6F432"/>
      </a:accent1>
      <a:accent2>
        <a:srgbClr val="FFFFFF"/>
      </a:accent2>
      <a:accent3>
        <a:srgbClr val="6E7BFF"/>
      </a:accent3>
      <a:accent4>
        <a:srgbClr val="FF6B5B"/>
      </a:accent4>
      <a:accent5>
        <a:srgbClr val="303A18"/>
      </a:accent5>
      <a:accent6>
        <a:srgbClr val="333535"/>
      </a:accent6>
      <a:hlink>
        <a:srgbClr val="C6F432"/>
      </a:hlink>
      <a:folHlink>
        <a:srgbClr val="FFFFFF"/>
      </a:folHlink>
    </a:clrScheme>
    <a:fontScheme name="Morphiq launch-293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Bloom Organic Skincare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