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SAFEHOME LOCK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SAFEHOME LOCK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SAFEHOME LOCK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SAFEHOME LOCK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31580" y="3009900"/>
            <a:ext cx="1005840" cy="10058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181975" y="3005709"/>
            <a:ext cx="2305050" cy="101422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968685" y="2762111"/>
            <a:ext cx="492662" cy="4926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658100" y="2775204"/>
            <a:ext cx="3352800" cy="147523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479947" y="3713427"/>
            <a:ext cx="449031" cy="4490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134225" y="2544699"/>
            <a:ext cx="4400550" cy="193624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427909" y="3929710"/>
            <a:ext cx="374375" cy="37437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610350" y="2314194"/>
            <a:ext cx="5448300" cy="239725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318477" y="4059015"/>
            <a:ext cx="362405" cy="3624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234742" y="1902874"/>
            <a:ext cx="26231" cy="262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841850" y="5140918"/>
            <a:ext cx="31804" cy="3180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762004" y="2700939"/>
            <a:ext cx="31801" cy="3180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161498" y="1538309"/>
            <a:ext cx="28206" cy="2820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198078" y="4641510"/>
            <a:ext cx="25986" cy="259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859392" y="4050251"/>
            <a:ext cx="31031" cy="310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418177" y="1918511"/>
            <a:ext cx="21752" cy="2175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834238" y="2722745"/>
            <a:ext cx="18121" cy="1812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409977" y="1620045"/>
            <a:ext cx="31301" cy="3130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641118" y="4594682"/>
            <a:ext cx="22643" cy="2264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575427" y="2715562"/>
            <a:ext cx="22084" cy="2208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535538" y="1999627"/>
            <a:ext cx="20216" cy="2021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572581" y="1633704"/>
            <a:ext cx="19644" cy="1964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269336" y="4195482"/>
            <a:ext cx="32676" cy="326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056829" y="3586997"/>
            <a:ext cx="16639" cy="1663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384969" y="5304709"/>
            <a:ext cx="16492" cy="164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548476" y="3361873"/>
            <a:ext cx="16490" cy="1649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790352" y="4851226"/>
            <a:ext cx="20939" cy="2093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575930" y="4919429"/>
            <a:ext cx="28415" cy="284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460332" y="1648800"/>
            <a:ext cx="31103" cy="3110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305535" y="2508845"/>
            <a:ext cx="17163" cy="1716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633865" y="2323922"/>
            <a:ext cx="27704" cy="2770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358010" y="2396927"/>
            <a:ext cx="18585" cy="185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305491" y="3933455"/>
            <a:ext cx="18450" cy="184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563955" y="3565489"/>
            <a:ext cx="26441" cy="264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981205" y="2251670"/>
            <a:ext cx="20727" cy="207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930039" y="4645790"/>
            <a:ext cx="31385" cy="313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375464" y="3652281"/>
            <a:ext cx="27995" cy="2799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727166" y="2946172"/>
            <a:ext cx="27638" cy="2763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570649" y="5341875"/>
            <a:ext cx="30305" cy="303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1105250" y="5125594"/>
            <a:ext cx="19342" cy="1934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870966" y="1803242"/>
            <a:ext cx="20750" cy="207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770143" y="1873336"/>
            <a:ext cx="21379" cy="213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614129" y="1736535"/>
            <a:ext cx="24929" cy="249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524900" y="3719461"/>
            <a:ext cx="14994" cy="149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1422459" y="2962097"/>
            <a:ext cx="17210" cy="1721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311079" y="2435044"/>
            <a:ext cx="32076" cy="320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905281" y="4682232"/>
            <a:ext cx="23440" cy="2344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772787" y="2987464"/>
            <a:ext cx="30758" cy="3075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69349" y="3113685"/>
            <a:ext cx="21420" cy="214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PRODUCT LAUNCH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LAUNCH DATE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5 September 2026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Product &amp; Marketing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SafeHome Lock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Smart door lock with fingerprint, PIN and app access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Your home, opened only by people you trust.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promise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Smart door lock with fingerprint, PIN and app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SafeHome replaces keys with fingerprint, PIN and phone access, and alerts you whenever the door is opened.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Meet SafeHome Lock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Five ways to open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Fingerprint, PIN, card, app or key.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Instant alerts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who came in and when.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Guest codes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Time-limited codes for visitors.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Ankit, 34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WORKING PARENT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to know when kids reach home.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Farah, 41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LANDLORD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Shares codes with tenants safely.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Vivek, 29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TECH LOVER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Controls everything from his phone.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alternatives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SafeHome 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Launch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T–6 wks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10" name="Oval 9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T–2 wks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Launch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8" name="Oval 17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T+4 wks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Success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50K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sign-ups in 30 days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395">
  <a:themeElements>
    <a:clrScheme name="Morphiq launch-395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launch-395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SafeHome Lock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