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75373" y="1647979"/>
            <a:ext cx="2873043" cy="2873043"/>
          </a:xfrm>
          <a:prstGeom prst="ellipse">
            <a:avLst/>
          </a:prstGeom>
          <a:solidFill>
            <a:schemeClr val="accent1">
              <a:alpha val="8074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976861" y="203025"/>
            <a:ext cx="1839888" cy="1839888"/>
          </a:xfrm>
          <a:prstGeom prst="ellipse">
            <a:avLst/>
          </a:prstGeom>
          <a:solidFill>
            <a:schemeClr val="accent2">
              <a:alpha val="6617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040967" y="661123"/>
            <a:ext cx="2182366" cy="2182366"/>
          </a:xfrm>
          <a:prstGeom prst="ellipse">
            <a:avLst/>
          </a:prstGeom>
          <a:solidFill>
            <a:schemeClr val="accent3">
              <a:alpha val="6464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117242" y="332295"/>
            <a:ext cx="2965020" cy="2965020"/>
          </a:xfrm>
          <a:prstGeom prst="ellipse">
            <a:avLst/>
          </a:prstGeom>
          <a:solidFill>
            <a:schemeClr val="accent4">
              <a:alpha val="7161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946490" y="95354"/>
            <a:ext cx="1775717" cy="1775717"/>
          </a:xfrm>
          <a:prstGeom prst="ellipse">
            <a:avLst/>
          </a:prstGeom>
          <a:solidFill>
            <a:schemeClr val="accent1">
              <a:alpha val="8309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6286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PRODUCT 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LAUNCH 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1 November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7772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TEAM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7772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Product &amp; Marketing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204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STATUS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204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>
                <a:solidFill>
                  <a:schemeClr val="bg1"/>
                </a:solidFill>
                <a:latin typeface="+mj-lt"/>
              </a:rPr>
              <a:t>Bloom Organic Skincare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Clean, Ayurveda-inspired skincare for Indian skin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Gentle on skin. Kind to the planet.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Clean formulas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parabens or sulphates.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 Indian skin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Tested in humid climates.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Recyclable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 and paper packs.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Sneha, 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SKINCARE ENTHUSIAST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Arjun, 29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MINIMALIST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two-step routine.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Leela, 41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SENSITIVE SKIN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gentle products.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Oval 7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Oval 15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50K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sign-ups in 30 days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4.5★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review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trial-to-paid conversion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2">
  <a:themeElements>
    <a:clrScheme name="Morphiq launch-392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launch-392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Bloom Organic Skincare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