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SAFEHOME LOCK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SAFEHOME LOCK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SAFEHOME LOCK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SAFEHOME LOCK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0" y="3066288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72450" y="3062478"/>
            <a:ext cx="2095500" cy="92202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714770" y="2971115"/>
            <a:ext cx="423886" cy="4238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96200" y="2852928"/>
            <a:ext cx="3048000" cy="134112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590641" y="3415643"/>
            <a:ext cx="300953" cy="30095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19950" y="2643378"/>
            <a:ext cx="4000500" cy="176022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995651" y="3235538"/>
            <a:ext cx="437151" cy="43715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743700" y="2433828"/>
            <a:ext cx="4953000" cy="217932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952601" y="2220519"/>
            <a:ext cx="427136" cy="4271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683700" y="1472325"/>
            <a:ext cx="24687" cy="246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58439" y="2228857"/>
            <a:ext cx="15945" cy="159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052161" y="3680813"/>
            <a:ext cx="22429" cy="224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561942" y="3907433"/>
            <a:ext cx="22626" cy="2262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039416" y="5500029"/>
            <a:ext cx="29271" cy="292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513677" y="3137356"/>
            <a:ext cx="21962" cy="219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529583" y="3511810"/>
            <a:ext cx="29961" cy="299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644195" y="5341423"/>
            <a:ext cx="20822" cy="208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696035" y="2138108"/>
            <a:ext cx="30960" cy="309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942323" y="3755371"/>
            <a:ext cx="23388" cy="2338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796125" y="4511480"/>
            <a:ext cx="18996" cy="1899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830002" y="4823234"/>
            <a:ext cx="16036" cy="160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723862" y="1262284"/>
            <a:ext cx="17585" cy="175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528788" y="2237001"/>
            <a:ext cx="19028" cy="1902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0817635" y="1181799"/>
            <a:ext cx="28467" cy="284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157964" y="4463885"/>
            <a:ext cx="22592" cy="225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867044" y="1201977"/>
            <a:ext cx="30949" cy="309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276908" y="4473969"/>
            <a:ext cx="30452" cy="304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333584" y="2537499"/>
            <a:ext cx="29533" cy="2953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212775" y="3664786"/>
            <a:ext cx="15468" cy="1546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240859" y="4735061"/>
            <a:ext cx="31238" cy="3123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570567" y="1800859"/>
            <a:ext cx="25765" cy="257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894025" y="1567077"/>
            <a:ext cx="32826" cy="3282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926132" y="4385931"/>
            <a:ext cx="16087" cy="160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452421" y="4533005"/>
            <a:ext cx="17062" cy="170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517553" y="2625597"/>
            <a:ext cx="14371" cy="143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559337" y="3192681"/>
            <a:ext cx="24095" cy="2409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523181" y="3637839"/>
            <a:ext cx="24160" cy="241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23968" y="4415355"/>
            <a:ext cx="22886" cy="228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232824" y="4622393"/>
            <a:ext cx="15994" cy="159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594138" y="4808116"/>
            <a:ext cx="17265" cy="172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567428" y="5317403"/>
            <a:ext cx="22962" cy="229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520682" y="4717662"/>
            <a:ext cx="24134" cy="2413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115221" y="1550626"/>
            <a:ext cx="21530" cy="215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177676" y="1393391"/>
            <a:ext cx="15112" cy="151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325119" y="2676637"/>
            <a:ext cx="32794" cy="327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424009" y="4368127"/>
            <a:ext cx="24117" cy="2411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795525" y="5484253"/>
            <a:ext cx="28622" cy="286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463037" y="1540027"/>
            <a:ext cx="15607" cy="156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474101" y="2252484"/>
            <a:ext cx="26904" cy="269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162050" y="11620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PRODUCT LAUNCH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62050" y="5219700"/>
            <a:ext cx="5410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5 September 2026   ·   Product &amp; Marketing   ·   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050" y="1524000"/>
            <a:ext cx="56540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bg1"/>
                </a:solidFill>
                <a:latin typeface="+mj-lt"/>
              </a:rPr>
              <a:t>SafeHome Lock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4381500"/>
            <a:ext cx="54102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Smart door lock with fingerprint, PIN and app access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Your home, opened only by people you trust.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Smart door lock with fingerprint, PIN and app access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SafeHome replaces keys with fingerprint, PIN and phone access, and alerts you whenever the door is opened.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Meet SafeHome Lock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Five ways to open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Fingerprint, PIN, card, app or key.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Instant alerts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who came in and when.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Guest codes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Time-limited codes for visitors.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Ankit, 34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WORKING PARENT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to know when kids reach home.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Farah, 41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LANDLORD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Shares codes with tenants safely.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Vivek, 29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TECH LOVER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Controls everything from his phone.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5238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alternatives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52387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SafeHome Lock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T–6 wks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T–2 wks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Launch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T+4 wks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50K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sign-ups in 30 days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4.5★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review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trial-to-paid conversion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397">
  <a:themeElements>
    <a:clrScheme name="Morphiq launch-397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launch-397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SafeHome Lock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