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0692384" y="3093720"/>
            <a:ext cx="40233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510462" y="3772662"/>
            <a:ext cx="348433" cy="20116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013442" y="4269682"/>
            <a:ext cx="201168" cy="34843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334500" y="4451604"/>
            <a:ext cx="0" cy="40233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454390" y="4269682"/>
            <a:ext cx="201168" cy="34843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810105" y="3772662"/>
            <a:ext cx="348433" cy="20116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574280" y="3093720"/>
            <a:ext cx="40233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810105" y="2213610"/>
            <a:ext cx="348433" cy="20116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454390" y="1569325"/>
            <a:ext cx="201168" cy="34843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334500" y="1333500"/>
            <a:ext cx="0" cy="40233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013442" y="1569325"/>
            <a:ext cx="201168" cy="34843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510462" y="2213610"/>
            <a:ext cx="348433" cy="20116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328660" y="2087880"/>
            <a:ext cx="2011680" cy="2011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12047" y="3898392"/>
            <a:ext cx="844906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71814" y="4421429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71814" y="4622597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71814" y="4823765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083040" y="3194304"/>
            <a:ext cx="251460" cy="3520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334500" y="3194304"/>
            <a:ext cx="251460" cy="3520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PRODUCT LAUNCH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 October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350" b="1" i="0">
                <a:solidFill>
                  <a:schemeClr val="tx1"/>
                </a:solidFill>
                <a:latin typeface="+mj-lt"/>
              </a:rPr>
              <a:t>Nimbus Smartwatch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Health tracking and 10-day battery for everyday India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Your health, on your wrist, all week long.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Health tracking and 10-day battery for everyday India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Nimbus tracks heart rate, sleep and SpO₂, supports UPI tap-to-pay and lasts ten days on a charge.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Meet Nimbus Smartwatch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10-day battery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Charge once a week.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Health suite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Heart, sleep and SpO₂.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Tap to pay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UPI payments from the wrist.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Kavya, 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FITNESS BEGINNER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simple daily goals.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Rahul, 33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BUSY MANAGER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Tracks sleep and stress.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Anil, 52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HEALTH-CONSCIOUS PARENT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Monitors heart rate.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32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32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Nimbus Smartwatch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T–6 wks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T–2 wks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Launch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T+4 wks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226394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988241" y="3769157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337597" y="4419801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448800" y="4657954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296656" y="4419801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453228" y="3769157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144512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453228" y="1728216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296656" y="884788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448800" y="576072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37597" y="884788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988241" y="1728216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132064" y="1563624"/>
            <a:ext cx="2633472" cy="26334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95771" y="3933749"/>
            <a:ext cx="1106058" cy="6583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43101" y="4618452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43101" y="4881799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43101" y="5145146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119616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448800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394">
  <a:themeElements>
    <a:clrScheme name="Morphiq launch-394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launch-394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Nimbus Smartwatch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