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983066" y="3012034"/>
            <a:ext cx="1053389" cy="1053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02752" y="3007644"/>
            <a:ext cx="2414016" cy="106216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4774" y="2848060"/>
            <a:ext cx="345649" cy="34564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54112" y="2766243"/>
            <a:ext cx="3511296" cy="154497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1036404" y="3270800"/>
            <a:ext cx="452948" cy="45294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05472" y="2524841"/>
            <a:ext cx="4608576" cy="202777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833842" y="4293385"/>
            <a:ext cx="482014" cy="48201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56832" y="2283440"/>
            <a:ext cx="5705856" cy="251057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94248" y="4383955"/>
            <a:ext cx="369555" cy="369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263892" y="6044901"/>
            <a:ext cx="30904" cy="309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154216" y="4530976"/>
            <a:ext cx="21691" cy="2169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217734" y="4701591"/>
            <a:ext cx="32431" cy="324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221088" y="2915702"/>
            <a:ext cx="32065" cy="320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496383" y="5238653"/>
            <a:ext cx="17915" cy="179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462055" y="5072166"/>
            <a:ext cx="26596" cy="265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466387" y="2744373"/>
            <a:ext cx="21145" cy="211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653709" y="4702237"/>
            <a:ext cx="25392" cy="253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72169" y="2372123"/>
            <a:ext cx="17260" cy="172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09909" y="3832187"/>
            <a:ext cx="20229" cy="202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584650" y="1209069"/>
            <a:ext cx="24145" cy="241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025466" y="993123"/>
            <a:ext cx="25361" cy="253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975673" y="2819301"/>
            <a:ext cx="26905" cy="269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481005" y="4581818"/>
            <a:ext cx="21900" cy="219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754954" y="5059085"/>
            <a:ext cx="31979" cy="319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745042" y="3048996"/>
            <a:ext cx="25220" cy="252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899801" y="5753981"/>
            <a:ext cx="14881" cy="148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383326" y="5026116"/>
            <a:ext cx="30073" cy="300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144862" y="2401204"/>
            <a:ext cx="30060" cy="300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702439" y="3239303"/>
            <a:ext cx="28607" cy="286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057438" y="5631458"/>
            <a:ext cx="25573" cy="255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718704" y="1825926"/>
            <a:ext cx="21450" cy="214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742555" y="2603879"/>
            <a:ext cx="31820" cy="318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736102" y="5934572"/>
            <a:ext cx="31534" cy="315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895065" y="1944419"/>
            <a:ext cx="32564" cy="325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900610" y="995866"/>
            <a:ext cx="14709" cy="147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391645" y="871916"/>
            <a:ext cx="14513" cy="145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599904" y="1252299"/>
            <a:ext cx="33296" cy="332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687761" y="5118259"/>
            <a:ext cx="30729" cy="307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152459" y="3489829"/>
            <a:ext cx="23781" cy="237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888710" y="4311288"/>
            <a:ext cx="30062" cy="300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683433" y="5318894"/>
            <a:ext cx="25364" cy="253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694857" y="6084352"/>
            <a:ext cx="21629" cy="216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685758" y="3873936"/>
            <a:ext cx="25077" cy="250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27819" y="1284093"/>
            <a:ext cx="29039" cy="290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67020" y="5020059"/>
            <a:ext cx="23424" cy="234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324695" y="2964103"/>
            <a:ext cx="25977" cy="259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655697" y="3054597"/>
            <a:ext cx="24753" cy="247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809812" y="4043471"/>
            <a:ext cx="32706" cy="327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834047" y="4497523"/>
            <a:ext cx="17402" cy="174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10 April 2026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FreshBrew Cold Coffee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Ready-to-drink cold coffee made with real Indian beans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Café-quality coffee, straight from the fridge.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Ready-to-drink cold coffee made with real Indian beans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FreshBrew is a cold-brewed coffee in a recyclable bottle, with less sugar and beans sourced from estates in the Western Ghats.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Meet FreshBrew Cold Coffee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Real cold brew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Slow-steeped for 18 hours.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sugar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the sugar of typical drinks.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Recyclable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bottle with a deposit scheme.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Ayesha, 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OFFICE GOER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a quick afternoon pick-me-up.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19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STUDENT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café taste at a lower price.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Mehul, 33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FITNESS FAN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low sugar options.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POSITIONING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FreshBrew Cold Coffee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SUCCESS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READINESS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401">
  <a:themeElements>
    <a:clrScheme name="Morphiq launch-401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launch-40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FreshBrew Cold Coffee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