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042413" y="759506"/>
            <a:ext cx="2427742" cy="2427742"/>
          </a:xfrm>
          <a:prstGeom prst="ellipse">
            <a:avLst/>
          </a:prstGeom>
          <a:solidFill>
            <a:schemeClr val="accent1">
              <a:alpha val="7623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19056" y="2102819"/>
            <a:ext cx="2483395" cy="2483395"/>
          </a:xfrm>
          <a:prstGeom prst="ellipse">
            <a:avLst/>
          </a:prstGeom>
          <a:solidFill>
            <a:schemeClr val="accent2">
              <a:alpha val="7667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88011" y="1532610"/>
            <a:ext cx="2465703" cy="2465703"/>
          </a:xfrm>
          <a:prstGeom prst="ellipse">
            <a:avLst/>
          </a:prstGeom>
          <a:solidFill>
            <a:schemeClr val="accent3">
              <a:alpha val="7628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01655" y="1855830"/>
            <a:ext cx="2263352" cy="2263352"/>
          </a:xfrm>
          <a:prstGeom prst="ellipse">
            <a:avLst/>
          </a:prstGeom>
          <a:solidFill>
            <a:schemeClr val="accent4">
              <a:alpha val="6530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282973" y="1495143"/>
            <a:ext cx="2212995" cy="2212995"/>
          </a:xfrm>
          <a:prstGeom prst="ellipse">
            <a:avLst/>
          </a:prstGeom>
          <a:solidFill>
            <a:schemeClr val="accent1">
              <a:alpha val="8358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LAUNCH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15 August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TEAM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Product &amp; Marketing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</a:rPr>
              <a:t>Aura Buds Pro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Wireless earbuds with all-day battery and calls that sound clear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Music all day. Calls that sound like you are in the room.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Wireless earbuds with all-day battery and calls that sound clear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Aura Buds Pro combine 40-hour battery life with adaptive noise cancellation and a low-latency gaming mode, at a price that beats imported brands.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Meet Aura Buds Pro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40-hour battery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week of commutes on one charge.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 calls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Six microphones tuned for noisy streets.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Game mode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latency for mobile gaming.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Rohan,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GAMER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low latency and long battery.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Priya, 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COMMUTER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Takes calls on the metro every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Dev, 35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RUNNER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a secure fit and sweat resistance.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Aura Buds Pro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2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9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9">
  <a:themeElements>
    <a:clrScheme name="Morphiq launch-399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launch-399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Buds Pro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