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BLOOM ORGANIC SKINCARE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0692384" y="3093720"/>
            <a:ext cx="40233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510462" y="3772662"/>
            <a:ext cx="348433" cy="20116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013442" y="4269682"/>
            <a:ext cx="201168" cy="34843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334500" y="4451604"/>
            <a:ext cx="0" cy="40233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454390" y="4269682"/>
            <a:ext cx="201168" cy="34843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810105" y="3772662"/>
            <a:ext cx="348433" cy="20116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574280" y="3093720"/>
            <a:ext cx="40233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810105" y="2213610"/>
            <a:ext cx="348433" cy="20116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454390" y="1569325"/>
            <a:ext cx="201168" cy="34843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334500" y="1333500"/>
            <a:ext cx="0" cy="40233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013442" y="1569325"/>
            <a:ext cx="201168" cy="34843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510462" y="2213610"/>
            <a:ext cx="348433" cy="20116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328660" y="2087880"/>
            <a:ext cx="2011680" cy="2011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12047" y="3898392"/>
            <a:ext cx="844906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71814" y="4421429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71814" y="4622597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71814" y="4823765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083040" y="3194304"/>
            <a:ext cx="251460" cy="3520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334500" y="3194304"/>
            <a:ext cx="251460" cy="3520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PRODUCT LAUNCH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1 November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500" b="0" i="0">
                <a:solidFill>
                  <a:schemeClr val="tx1"/>
                </a:solidFill>
                <a:latin typeface="+mj-lt"/>
              </a:rPr>
              <a:t>Bloom Organic Skincare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Clean, Ayurveda-inspired skincare for Indian skin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Gentle on skin. Kind to the planet.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Clean, Ayurveda-inspired skincare for Indian skin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five-product range made with botanical extracts, free of parabens and sulphates, in recyclable packaging.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Meet Bloom Organic Skincare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Clean formulas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 parabens or sulphates.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 Indian skin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Tested in humid climates.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Recyclable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Glass and paper packs.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Oval 3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Sneha, 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SKINCARE ENTHUSIAST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Reads every label.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Arjun, 29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MINIMALIST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two-step routine.</a:t>
            </a:r>
          </a:p>
        </p:txBody>
      </p:sp>
      <p:sp>
        <p:nvSpPr>
          <p:cNvPr id="20" name="Oval 19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Leela, 41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SENSITIVE SKIN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gentle products.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POSITIONING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alternatives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Bloom Organic Skincare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T–6 wks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T–2 wks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Launch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T+4 wks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LAUNCH PLAN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CREATIVE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SUCCESS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50K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sign-ups in 30 days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READINESS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400">
  <a:themeElements>
    <a:clrScheme name="Morphiq launch-400">
      <a:dk1>
        <a:srgbClr val="F4F4F4"/>
      </a:dk1>
      <a:lt1>
        <a:srgbClr val="161616"/>
      </a:lt1>
      <a:dk2>
        <a:srgbClr val="A6A6A6"/>
      </a:dk2>
      <a:lt2>
        <a:srgbClr val="232323"/>
      </a:lt2>
      <a:accent1>
        <a:srgbClr val="FF7A00"/>
      </a:accent1>
      <a:accent2>
        <a:srgbClr val="FFFFFF"/>
      </a:accent2>
      <a:accent3>
        <a:srgbClr val="00B2A9"/>
      </a:accent3>
      <a:accent4>
        <a:srgbClr val="FFC300"/>
      </a:accent4>
      <a:accent5>
        <a:srgbClr val="402812"/>
      </a:accent5>
      <a:accent6>
        <a:srgbClr val="3A3A3A"/>
      </a:accent6>
      <a:hlink>
        <a:srgbClr val="FF7A00"/>
      </a:hlink>
      <a:folHlink>
        <a:srgbClr val="FFFFFF"/>
      </a:folHlink>
    </a:clrScheme>
    <a:fontScheme name="Morphiq launch-400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Bloom Organic Skincare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